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94" r:id="rId3"/>
    <p:sldId id="296" r:id="rId4"/>
    <p:sldId id="322" r:id="rId5"/>
    <p:sldId id="298" r:id="rId6"/>
    <p:sldId id="263" r:id="rId7"/>
    <p:sldId id="289" r:id="rId8"/>
    <p:sldId id="265" r:id="rId9"/>
    <p:sldId id="292" r:id="rId10"/>
    <p:sldId id="285" r:id="rId11"/>
    <p:sldId id="300" r:id="rId12"/>
    <p:sldId id="264" r:id="rId13"/>
    <p:sldId id="277" r:id="rId14"/>
    <p:sldId id="278" r:id="rId15"/>
    <p:sldId id="279" r:id="rId16"/>
    <p:sldId id="323" r:id="rId17"/>
    <p:sldId id="280" r:id="rId18"/>
    <p:sldId id="281" r:id="rId19"/>
  </p:sldIdLst>
  <p:sldSz cx="9144000" cy="6858000" type="screen4x3"/>
  <p:notesSz cx="6645275" cy="97758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9">
          <p15:clr>
            <a:srgbClr val="A4A3A4"/>
          </p15:clr>
        </p15:guide>
        <p15:guide id="2" pos="209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74" autoAdjust="0"/>
    <p:restoredTop sz="95097" autoAdjust="0"/>
  </p:normalViewPr>
  <p:slideViewPr>
    <p:cSldViewPr>
      <p:cViewPr varScale="1">
        <p:scale>
          <a:sx n="83" d="100"/>
          <a:sy n="83" d="100"/>
        </p:scale>
        <p:origin x="1805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5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740" y="-52"/>
      </p:cViewPr>
      <p:guideLst>
        <p:guide orient="horz" pos="3079"/>
        <p:guide pos="209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lasseur2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Classeur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89% de </a:t>
            </a:r>
            <a:r>
              <a:rPr lang="en-US" dirty="0" err="1"/>
              <a:t>feuillus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3.0555555555555614E-2"/>
          <c:y val="0.18358814523184624"/>
          <c:w val="0.93888888888889022"/>
          <c:h val="0.606566418780985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Feuil1!$C$3</c:f>
              <c:strCache>
                <c:ptCount val="1"/>
                <c:pt idx="0">
                  <c:v>Surface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Feuil1!$B$4:$B$9</c:f>
              <c:strCache>
                <c:ptCount val="6"/>
                <c:pt idx="0">
                  <c:v>Hêtre</c:v>
                </c:pt>
                <c:pt idx="1">
                  <c:v>Chênes </c:v>
                </c:pt>
                <c:pt idx="2">
                  <c:v>Acacia</c:v>
                </c:pt>
                <c:pt idx="3">
                  <c:v>Châtaignier</c:v>
                </c:pt>
                <c:pt idx="4">
                  <c:v>Peupleraie cultivée</c:v>
                </c:pt>
                <c:pt idx="5">
                  <c:v>Autres feuillus</c:v>
                </c:pt>
              </c:strCache>
            </c:strRef>
          </c:cat>
          <c:val>
            <c:numRef>
              <c:f>Feuil1!$C$4:$C$9</c:f>
              <c:numCache>
                <c:formatCode>General</c:formatCode>
                <c:ptCount val="6"/>
                <c:pt idx="0">
                  <c:v>33623</c:v>
                </c:pt>
                <c:pt idx="1">
                  <c:v>17972</c:v>
                </c:pt>
                <c:pt idx="2">
                  <c:v>1351</c:v>
                </c:pt>
                <c:pt idx="3">
                  <c:v>1195</c:v>
                </c:pt>
                <c:pt idx="4">
                  <c:v>59</c:v>
                </c:pt>
                <c:pt idx="5">
                  <c:v>56010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F0-4E94-B32B-C85F1284CF8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65605760"/>
        <c:axId val="165607296"/>
      </c:barChart>
      <c:catAx>
        <c:axId val="1656057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fr-FR"/>
          </a:p>
        </c:txPr>
        <c:crossAx val="165607296"/>
        <c:crosses val="autoZero"/>
        <c:auto val="1"/>
        <c:lblAlgn val="ctr"/>
        <c:lblOffset val="100"/>
        <c:noMultiLvlLbl val="0"/>
      </c:catAx>
      <c:valAx>
        <c:axId val="16560729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656057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/>
              <a:t>11% de résineux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Feuil1!$B$10:$B$16</c:f>
              <c:strCache>
                <c:ptCount val="7"/>
                <c:pt idx="0">
                  <c:v>Sapin pectiné</c:v>
                </c:pt>
                <c:pt idx="1">
                  <c:v>Douglas</c:v>
                </c:pt>
                <c:pt idx="2">
                  <c:v>Epicea</c:v>
                </c:pt>
                <c:pt idx="3">
                  <c:v>Pin sylvestre</c:v>
                </c:pt>
                <c:pt idx="4">
                  <c:v>Pin noir</c:v>
                </c:pt>
                <c:pt idx="5">
                  <c:v>Pins indifférenciés</c:v>
                </c:pt>
                <c:pt idx="6">
                  <c:v>Autres conifères</c:v>
                </c:pt>
              </c:strCache>
            </c:strRef>
          </c:cat>
          <c:val>
            <c:numRef>
              <c:f>Feuil1!$C$10:$C$16</c:f>
              <c:numCache>
                <c:formatCode>General</c:formatCode>
                <c:ptCount val="7"/>
                <c:pt idx="0">
                  <c:v>4791</c:v>
                </c:pt>
                <c:pt idx="1">
                  <c:v>1165</c:v>
                </c:pt>
                <c:pt idx="2">
                  <c:v>730</c:v>
                </c:pt>
                <c:pt idx="3">
                  <c:v>410</c:v>
                </c:pt>
                <c:pt idx="4">
                  <c:v>171</c:v>
                </c:pt>
                <c:pt idx="5">
                  <c:v>1199</c:v>
                </c:pt>
                <c:pt idx="6">
                  <c:v>5531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3E-482A-B599-6D729D475F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65725696"/>
        <c:axId val="165727232"/>
      </c:barChart>
      <c:catAx>
        <c:axId val="1657256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0" vert="horz"/>
          <a:lstStyle/>
          <a:p>
            <a:pPr>
              <a:defRPr sz="1050"/>
            </a:pPr>
            <a:endParaRPr lang="fr-FR"/>
          </a:p>
        </c:txPr>
        <c:crossAx val="165727232"/>
        <c:crosses val="autoZero"/>
        <c:auto val="1"/>
        <c:lblAlgn val="ctr"/>
        <c:lblOffset val="100"/>
        <c:noMultiLvlLbl val="0"/>
      </c:catAx>
      <c:valAx>
        <c:axId val="16572723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657256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5A092B-CBC9-4447-BFB6-A56D7E112393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F5A2937B-F219-4B24-B6D5-2C16468A01A2}">
      <dgm:prSet custT="1"/>
      <dgm:spPr/>
      <dgm:t>
        <a:bodyPr/>
        <a:lstStyle/>
        <a:p>
          <a:pPr rtl="0"/>
          <a:r>
            <a:rPr lang="fr-FR" sz="2000" dirty="0"/>
            <a:t>Sous quelle forme ?</a:t>
          </a:r>
        </a:p>
      </dgm:t>
    </dgm:pt>
    <dgm:pt modelId="{E8C765F9-23F7-4D59-9118-0C691733AC91}" type="parTrans" cxnId="{6E45118B-1BF3-46F7-B0EE-58A3DC2670BE}">
      <dgm:prSet/>
      <dgm:spPr/>
      <dgm:t>
        <a:bodyPr/>
        <a:lstStyle/>
        <a:p>
          <a:endParaRPr lang="fr-FR"/>
        </a:p>
      </dgm:t>
    </dgm:pt>
    <dgm:pt modelId="{15CABAA8-3FCC-4C27-AF0F-36D3DAA759ED}" type="sibTrans" cxnId="{6E45118B-1BF3-46F7-B0EE-58A3DC2670BE}">
      <dgm:prSet/>
      <dgm:spPr/>
      <dgm:t>
        <a:bodyPr/>
        <a:lstStyle/>
        <a:p>
          <a:endParaRPr lang="fr-FR"/>
        </a:p>
      </dgm:t>
    </dgm:pt>
    <dgm:pt modelId="{2F0F2296-51A5-456F-A5C9-A33E32F7C878}">
      <dgm:prSet/>
      <dgm:spPr/>
      <dgm:t>
        <a:bodyPr/>
        <a:lstStyle/>
        <a:p>
          <a:pPr rtl="0"/>
          <a:r>
            <a:rPr lang="fr-FR" dirty="0"/>
            <a:t>« Pépites  »</a:t>
          </a:r>
        </a:p>
      </dgm:t>
    </dgm:pt>
    <dgm:pt modelId="{CA168D3D-00D6-44A4-BFE1-93D16C3E1103}" type="parTrans" cxnId="{EF3C0886-88E2-4CAE-8C3D-5DD7CA6CB817}">
      <dgm:prSet/>
      <dgm:spPr/>
      <dgm:t>
        <a:bodyPr/>
        <a:lstStyle/>
        <a:p>
          <a:endParaRPr lang="fr-FR"/>
        </a:p>
      </dgm:t>
    </dgm:pt>
    <dgm:pt modelId="{C6934D27-1A35-48D1-B41F-2BEB3D1A2BF2}" type="sibTrans" cxnId="{EF3C0886-88E2-4CAE-8C3D-5DD7CA6CB817}">
      <dgm:prSet/>
      <dgm:spPr/>
      <dgm:t>
        <a:bodyPr/>
        <a:lstStyle/>
        <a:p>
          <a:endParaRPr lang="fr-FR"/>
        </a:p>
      </dgm:t>
    </dgm:pt>
    <dgm:pt modelId="{B3EDEEBA-5EF0-4FA2-B7B9-DBACE9CD0F4D}">
      <dgm:prSet custT="1"/>
      <dgm:spPr/>
      <dgm:t>
        <a:bodyPr/>
        <a:lstStyle/>
        <a:p>
          <a:pPr rtl="0"/>
          <a:r>
            <a:rPr lang="fr-FR" sz="2000" dirty="0"/>
            <a:t>Nécessité de trier/regrouper pour valoriser la qualité</a:t>
          </a:r>
        </a:p>
      </dgm:t>
    </dgm:pt>
    <dgm:pt modelId="{3617C18A-E234-4A47-9A5F-4E207D86950F}" type="parTrans" cxnId="{6A18395C-E444-46E7-A11F-2B9F59C305AE}">
      <dgm:prSet/>
      <dgm:spPr/>
      <dgm:t>
        <a:bodyPr/>
        <a:lstStyle/>
        <a:p>
          <a:endParaRPr lang="fr-FR"/>
        </a:p>
      </dgm:t>
    </dgm:pt>
    <dgm:pt modelId="{6292CE6D-609F-49EA-86AA-876951C03BB3}" type="sibTrans" cxnId="{6A18395C-E444-46E7-A11F-2B9F59C305AE}">
      <dgm:prSet/>
      <dgm:spPr/>
      <dgm:t>
        <a:bodyPr/>
        <a:lstStyle/>
        <a:p>
          <a:endParaRPr lang="fr-FR"/>
        </a:p>
      </dgm:t>
    </dgm:pt>
    <dgm:pt modelId="{72EBB661-D601-46FD-9802-43AFDC4054E1}">
      <dgm:prSet/>
      <dgm:spPr/>
      <dgm:t>
        <a:bodyPr/>
        <a:lstStyle/>
        <a:p>
          <a:pPr rtl="0"/>
          <a:r>
            <a:rPr lang="fr-FR" dirty="0"/>
            <a:t>Regroupement des belles billes de plusieurs chantiers pour former un camion (40m3 de capacité)</a:t>
          </a:r>
        </a:p>
      </dgm:t>
    </dgm:pt>
    <dgm:pt modelId="{AD4E6880-2CA3-42E5-A047-8B6CF22EDE10}" type="parTrans" cxnId="{48FEEF23-045B-4433-9B35-93C4AD0D3DE0}">
      <dgm:prSet/>
      <dgm:spPr/>
      <dgm:t>
        <a:bodyPr/>
        <a:lstStyle/>
        <a:p>
          <a:endParaRPr lang="fr-FR"/>
        </a:p>
      </dgm:t>
    </dgm:pt>
    <dgm:pt modelId="{DFBD9DB1-5E20-49AF-8C25-C9E3215A79A5}" type="sibTrans" cxnId="{48FEEF23-045B-4433-9B35-93C4AD0D3DE0}">
      <dgm:prSet/>
      <dgm:spPr/>
      <dgm:t>
        <a:bodyPr/>
        <a:lstStyle/>
        <a:p>
          <a:endParaRPr lang="fr-FR"/>
        </a:p>
      </dgm:t>
    </dgm:pt>
    <dgm:pt modelId="{792C3102-7CC8-4EA4-9B67-160775E06801}">
      <dgm:prSet/>
      <dgm:spPr/>
      <dgm:t>
        <a:bodyPr/>
        <a:lstStyle/>
        <a:p>
          <a:pPr rtl="0"/>
          <a:r>
            <a:rPr lang="fr-FR" dirty="0"/>
            <a:t>Plateformes de tri existantes : la Bastide-de-</a:t>
          </a:r>
          <a:r>
            <a:rPr lang="fr-FR" dirty="0" err="1"/>
            <a:t>Sérou</a:t>
          </a:r>
          <a:r>
            <a:rPr lang="fr-FR" dirty="0"/>
            <a:t>, délaissés de route</a:t>
          </a:r>
        </a:p>
      </dgm:t>
    </dgm:pt>
    <dgm:pt modelId="{37B51728-C92C-4468-8404-DBE0DB851CC4}" type="parTrans" cxnId="{095C7A19-22EF-4993-984A-53EFB4F5D7C1}">
      <dgm:prSet/>
      <dgm:spPr/>
      <dgm:t>
        <a:bodyPr/>
        <a:lstStyle/>
        <a:p>
          <a:endParaRPr lang="fr-FR"/>
        </a:p>
      </dgm:t>
    </dgm:pt>
    <dgm:pt modelId="{5D26C7C1-5C22-4CBB-A38A-6432C5CCC447}" type="sibTrans" cxnId="{095C7A19-22EF-4993-984A-53EFB4F5D7C1}">
      <dgm:prSet/>
      <dgm:spPr/>
      <dgm:t>
        <a:bodyPr/>
        <a:lstStyle/>
        <a:p>
          <a:endParaRPr lang="fr-FR"/>
        </a:p>
      </dgm:t>
    </dgm:pt>
    <dgm:pt modelId="{0C73BDF6-097B-46DC-AA2E-F47AAA3C2C54}">
      <dgm:prSet custT="1"/>
      <dgm:spPr/>
      <dgm:t>
        <a:bodyPr/>
        <a:lstStyle/>
        <a:p>
          <a:pPr rtl="0"/>
          <a:r>
            <a:rPr lang="fr-FR" sz="2000" dirty="0"/>
            <a:t>Une qualité présente !</a:t>
          </a:r>
        </a:p>
      </dgm:t>
    </dgm:pt>
    <dgm:pt modelId="{38E0E313-74D2-4325-8EDA-8EA2E697055F}" type="parTrans" cxnId="{E9E54A09-A714-43F3-82D9-3622BE33EE86}">
      <dgm:prSet/>
      <dgm:spPr/>
      <dgm:t>
        <a:bodyPr/>
        <a:lstStyle/>
        <a:p>
          <a:endParaRPr lang="fr-FR"/>
        </a:p>
      </dgm:t>
    </dgm:pt>
    <dgm:pt modelId="{A4468E09-F309-4316-9DA2-09EBE9F2DB53}" type="sibTrans" cxnId="{E9E54A09-A714-43F3-82D9-3622BE33EE86}">
      <dgm:prSet/>
      <dgm:spPr/>
      <dgm:t>
        <a:bodyPr/>
        <a:lstStyle/>
        <a:p>
          <a:endParaRPr lang="fr-FR"/>
        </a:p>
      </dgm:t>
    </dgm:pt>
    <dgm:pt modelId="{25C3D63F-1E29-4C84-BBEE-1E2D7EE89F5B}">
      <dgm:prSet/>
      <dgm:spPr/>
      <dgm:t>
        <a:bodyPr/>
        <a:lstStyle/>
        <a:p>
          <a:pPr rtl="0"/>
          <a:r>
            <a:rPr lang="fr-FR" dirty="0"/>
            <a:t>Où ? </a:t>
          </a:r>
        </a:p>
      </dgm:t>
    </dgm:pt>
    <dgm:pt modelId="{D0E633AC-8AE7-4451-B0D2-952993FF06AA}" type="parTrans" cxnId="{2C035078-3ABC-4CA2-98AB-80BD950676E9}">
      <dgm:prSet/>
      <dgm:spPr/>
      <dgm:t>
        <a:bodyPr/>
        <a:lstStyle/>
        <a:p>
          <a:endParaRPr lang="fr-FR"/>
        </a:p>
      </dgm:t>
    </dgm:pt>
    <dgm:pt modelId="{50C6E213-FCFD-43CA-894F-0BEF06FB2368}" type="sibTrans" cxnId="{2C035078-3ABC-4CA2-98AB-80BD950676E9}">
      <dgm:prSet/>
      <dgm:spPr/>
      <dgm:t>
        <a:bodyPr/>
        <a:lstStyle/>
        <a:p>
          <a:endParaRPr lang="fr-FR"/>
        </a:p>
      </dgm:t>
    </dgm:pt>
    <dgm:pt modelId="{F52A0744-8146-4EE2-B20A-9CB58EB0D6DA}">
      <dgm:prSet/>
      <dgm:spPr/>
      <dgm:t>
        <a:bodyPr/>
        <a:lstStyle/>
        <a:p>
          <a:pPr rtl="0"/>
          <a:r>
            <a:rPr lang="fr-FR" dirty="0"/>
            <a:t>le chêne du </a:t>
          </a:r>
          <a:r>
            <a:rPr lang="fr-FR" dirty="0" err="1"/>
            <a:t>Volvestre</a:t>
          </a:r>
          <a:r>
            <a:rPr lang="fr-FR" dirty="0"/>
            <a:t>, du châtaignier non roulé dans les taillis abandonnés, du hêtre non nerveux en plaine, le sapin de </a:t>
          </a:r>
          <a:r>
            <a:rPr lang="fr-FR" dirty="0" err="1"/>
            <a:t>Bélesta</a:t>
          </a:r>
          <a:endParaRPr lang="fr-FR" dirty="0"/>
        </a:p>
      </dgm:t>
    </dgm:pt>
    <dgm:pt modelId="{6C7FA9AD-9687-4693-A856-FE798D69C336}" type="parTrans" cxnId="{91FDD048-6F63-4BC8-BFE1-C88D6D2B4327}">
      <dgm:prSet/>
      <dgm:spPr/>
      <dgm:t>
        <a:bodyPr/>
        <a:lstStyle/>
        <a:p>
          <a:endParaRPr lang="fr-FR"/>
        </a:p>
      </dgm:t>
    </dgm:pt>
    <dgm:pt modelId="{99E77062-0864-48BD-B931-6E8B14C63243}" type="sibTrans" cxnId="{91FDD048-6F63-4BC8-BFE1-C88D6D2B4327}">
      <dgm:prSet/>
      <dgm:spPr/>
      <dgm:t>
        <a:bodyPr/>
        <a:lstStyle/>
        <a:p>
          <a:endParaRPr lang="fr-FR"/>
        </a:p>
      </dgm:t>
    </dgm:pt>
    <dgm:pt modelId="{7AAA1476-8D18-4C2A-8B5C-84F1AE1043F2}">
      <dgm:prSet custT="1"/>
      <dgm:spPr/>
      <dgm:t>
        <a:bodyPr/>
        <a:lstStyle/>
        <a:p>
          <a:pPr rtl="0"/>
          <a:r>
            <a:rPr lang="fr-FR" sz="2000" dirty="0"/>
            <a:t>Exemples des ventes de </a:t>
          </a:r>
          <a:r>
            <a:rPr lang="fr-FR" sz="2000" dirty="0" err="1"/>
            <a:t>Fabas</a:t>
          </a:r>
          <a:r>
            <a:rPr lang="fr-FR" sz="2000" dirty="0"/>
            <a:t>, St Croix </a:t>
          </a:r>
          <a:r>
            <a:rPr lang="fr-FR" sz="2000" dirty="0" err="1"/>
            <a:t>Volvestre</a:t>
          </a:r>
          <a:endParaRPr lang="fr-FR" sz="2000" dirty="0"/>
        </a:p>
      </dgm:t>
    </dgm:pt>
    <dgm:pt modelId="{87254AB2-97C3-4F02-B2D7-1C6373F28D13}" type="parTrans" cxnId="{51EC4FF6-3135-426C-A721-63FFF3B0FC52}">
      <dgm:prSet/>
      <dgm:spPr/>
      <dgm:t>
        <a:bodyPr/>
        <a:lstStyle/>
        <a:p>
          <a:endParaRPr lang="fr-FR"/>
        </a:p>
      </dgm:t>
    </dgm:pt>
    <dgm:pt modelId="{490F9B88-4D2B-4DEF-833F-1797EE4502CB}" type="sibTrans" cxnId="{51EC4FF6-3135-426C-A721-63FFF3B0FC52}">
      <dgm:prSet/>
      <dgm:spPr/>
      <dgm:t>
        <a:bodyPr/>
        <a:lstStyle/>
        <a:p>
          <a:endParaRPr lang="fr-FR"/>
        </a:p>
      </dgm:t>
    </dgm:pt>
    <dgm:pt modelId="{238B0475-276B-4DFA-9ACA-E2A7976B9DBB}" type="pres">
      <dgm:prSet presAssocID="{2B5A092B-CBC9-4447-BFB6-A56D7E112393}" presName="linear" presStyleCnt="0">
        <dgm:presLayoutVars>
          <dgm:dir/>
          <dgm:animLvl val="lvl"/>
          <dgm:resizeHandles val="exact"/>
        </dgm:presLayoutVars>
      </dgm:prSet>
      <dgm:spPr/>
    </dgm:pt>
    <dgm:pt modelId="{CC4EAB64-EE86-4380-A91D-0A1D29BF8CD3}" type="pres">
      <dgm:prSet presAssocID="{0C73BDF6-097B-46DC-AA2E-F47AAA3C2C54}" presName="parentLin" presStyleCnt="0"/>
      <dgm:spPr/>
    </dgm:pt>
    <dgm:pt modelId="{005591BD-9C98-41D4-80A9-E4E7D49B5B39}" type="pres">
      <dgm:prSet presAssocID="{0C73BDF6-097B-46DC-AA2E-F47AAA3C2C54}" presName="parentLeftMargin" presStyleLbl="node1" presStyleIdx="0" presStyleCnt="3"/>
      <dgm:spPr/>
    </dgm:pt>
    <dgm:pt modelId="{01B3735E-CB01-4CE3-B0D0-E0F08B5F7EFF}" type="pres">
      <dgm:prSet presAssocID="{0C73BDF6-097B-46DC-AA2E-F47AAA3C2C5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74CE51E-A09B-4F98-B2BA-6CE11403614B}" type="pres">
      <dgm:prSet presAssocID="{0C73BDF6-097B-46DC-AA2E-F47AAA3C2C54}" presName="negativeSpace" presStyleCnt="0"/>
      <dgm:spPr/>
    </dgm:pt>
    <dgm:pt modelId="{69C635C1-B909-444E-921A-6BB4FB4A02AA}" type="pres">
      <dgm:prSet presAssocID="{0C73BDF6-097B-46DC-AA2E-F47AAA3C2C54}" presName="childText" presStyleLbl="conFgAcc1" presStyleIdx="0" presStyleCnt="3">
        <dgm:presLayoutVars>
          <dgm:bulletEnabled val="1"/>
        </dgm:presLayoutVars>
      </dgm:prSet>
      <dgm:spPr/>
    </dgm:pt>
    <dgm:pt modelId="{B3774951-11DD-42CA-9B3A-9252852B8EF3}" type="pres">
      <dgm:prSet presAssocID="{A4468E09-F309-4316-9DA2-09EBE9F2DB53}" presName="spaceBetweenRectangles" presStyleCnt="0"/>
      <dgm:spPr/>
    </dgm:pt>
    <dgm:pt modelId="{4325F95A-BA37-4956-8830-C3E6D196C3D2}" type="pres">
      <dgm:prSet presAssocID="{F5A2937B-F219-4B24-B6D5-2C16468A01A2}" presName="parentLin" presStyleCnt="0"/>
      <dgm:spPr/>
    </dgm:pt>
    <dgm:pt modelId="{7355BC08-F513-4327-8393-4C8C5DF78442}" type="pres">
      <dgm:prSet presAssocID="{F5A2937B-F219-4B24-B6D5-2C16468A01A2}" presName="parentLeftMargin" presStyleLbl="node1" presStyleIdx="0" presStyleCnt="3"/>
      <dgm:spPr/>
    </dgm:pt>
    <dgm:pt modelId="{459A961A-2DE8-4744-B3D1-61BA267C4BDE}" type="pres">
      <dgm:prSet presAssocID="{F5A2937B-F219-4B24-B6D5-2C16468A01A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8A44C46-4C03-455D-AD28-9BD3DA9EF480}" type="pres">
      <dgm:prSet presAssocID="{F5A2937B-F219-4B24-B6D5-2C16468A01A2}" presName="negativeSpace" presStyleCnt="0"/>
      <dgm:spPr/>
    </dgm:pt>
    <dgm:pt modelId="{50A6B26F-692E-423D-A97E-0382A9761518}" type="pres">
      <dgm:prSet presAssocID="{F5A2937B-F219-4B24-B6D5-2C16468A01A2}" presName="childText" presStyleLbl="conFgAcc1" presStyleIdx="1" presStyleCnt="3">
        <dgm:presLayoutVars>
          <dgm:bulletEnabled val="1"/>
        </dgm:presLayoutVars>
      </dgm:prSet>
      <dgm:spPr/>
    </dgm:pt>
    <dgm:pt modelId="{AFACEF2C-3995-4F4B-AE4C-2C998A93635B}" type="pres">
      <dgm:prSet presAssocID="{15CABAA8-3FCC-4C27-AF0F-36D3DAA759ED}" presName="spaceBetweenRectangles" presStyleCnt="0"/>
      <dgm:spPr/>
    </dgm:pt>
    <dgm:pt modelId="{8FEB217F-3615-4305-AA2E-C890E4219B23}" type="pres">
      <dgm:prSet presAssocID="{B3EDEEBA-5EF0-4FA2-B7B9-DBACE9CD0F4D}" presName="parentLin" presStyleCnt="0"/>
      <dgm:spPr/>
    </dgm:pt>
    <dgm:pt modelId="{FD287180-82DD-4D91-9D15-21D18162F673}" type="pres">
      <dgm:prSet presAssocID="{B3EDEEBA-5EF0-4FA2-B7B9-DBACE9CD0F4D}" presName="parentLeftMargin" presStyleLbl="node1" presStyleIdx="1" presStyleCnt="3"/>
      <dgm:spPr/>
    </dgm:pt>
    <dgm:pt modelId="{13C74868-6A73-46AF-9505-B9879173D150}" type="pres">
      <dgm:prSet presAssocID="{B3EDEEBA-5EF0-4FA2-B7B9-DBACE9CD0F4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9C33372-5B25-4630-A43F-715D24DA4345}" type="pres">
      <dgm:prSet presAssocID="{B3EDEEBA-5EF0-4FA2-B7B9-DBACE9CD0F4D}" presName="negativeSpace" presStyleCnt="0"/>
      <dgm:spPr/>
    </dgm:pt>
    <dgm:pt modelId="{02B1BFD0-450B-4791-BD60-A17803800AE2}" type="pres">
      <dgm:prSet presAssocID="{B3EDEEBA-5EF0-4FA2-B7B9-DBACE9CD0F4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9E54A09-A714-43F3-82D9-3622BE33EE86}" srcId="{2B5A092B-CBC9-4447-BFB6-A56D7E112393}" destId="{0C73BDF6-097B-46DC-AA2E-F47AAA3C2C54}" srcOrd="0" destOrd="0" parTransId="{38E0E313-74D2-4325-8EDA-8EA2E697055F}" sibTransId="{A4468E09-F309-4316-9DA2-09EBE9F2DB53}"/>
    <dgm:cxn modelId="{C7DF7C14-616E-4251-A16C-49EED0FB6C7E}" type="presOf" srcId="{2B5A092B-CBC9-4447-BFB6-A56D7E112393}" destId="{238B0475-276B-4DFA-9ACA-E2A7976B9DBB}" srcOrd="0" destOrd="0" presId="urn:microsoft.com/office/officeart/2005/8/layout/list1"/>
    <dgm:cxn modelId="{095C7A19-22EF-4993-984A-53EFB4F5D7C1}" srcId="{B3EDEEBA-5EF0-4FA2-B7B9-DBACE9CD0F4D}" destId="{792C3102-7CC8-4EA4-9B67-160775E06801}" srcOrd="1" destOrd="0" parTransId="{37B51728-C92C-4468-8404-DBE0DB851CC4}" sibTransId="{5D26C7C1-5C22-4CBB-A38A-6432C5CCC447}"/>
    <dgm:cxn modelId="{48FEEF23-045B-4433-9B35-93C4AD0D3DE0}" srcId="{B3EDEEBA-5EF0-4FA2-B7B9-DBACE9CD0F4D}" destId="{72EBB661-D601-46FD-9802-43AFDC4054E1}" srcOrd="0" destOrd="0" parTransId="{AD4E6880-2CA3-42E5-A047-8B6CF22EDE10}" sibTransId="{DFBD9DB1-5E20-49AF-8C25-C9E3215A79A5}"/>
    <dgm:cxn modelId="{AC2AFE36-7B6F-42F4-9D78-DF9B2BF94E89}" type="presOf" srcId="{2F0F2296-51A5-456F-A5C9-A33E32F7C878}" destId="{50A6B26F-692E-423D-A97E-0382A9761518}" srcOrd="0" destOrd="0" presId="urn:microsoft.com/office/officeart/2005/8/layout/list1"/>
    <dgm:cxn modelId="{6A18395C-E444-46E7-A11F-2B9F59C305AE}" srcId="{2B5A092B-CBC9-4447-BFB6-A56D7E112393}" destId="{B3EDEEBA-5EF0-4FA2-B7B9-DBACE9CD0F4D}" srcOrd="2" destOrd="0" parTransId="{3617C18A-E234-4A47-9A5F-4E207D86950F}" sibTransId="{6292CE6D-609F-49EA-86AA-876951C03BB3}"/>
    <dgm:cxn modelId="{4D54B741-8BC8-4033-84FD-940E12B60992}" type="presOf" srcId="{B3EDEEBA-5EF0-4FA2-B7B9-DBACE9CD0F4D}" destId="{13C74868-6A73-46AF-9505-B9879173D150}" srcOrd="1" destOrd="0" presId="urn:microsoft.com/office/officeart/2005/8/layout/list1"/>
    <dgm:cxn modelId="{824CDE65-80E9-4F26-A342-ED62CAD71E2C}" type="presOf" srcId="{792C3102-7CC8-4EA4-9B67-160775E06801}" destId="{02B1BFD0-450B-4791-BD60-A17803800AE2}" srcOrd="0" destOrd="1" presId="urn:microsoft.com/office/officeart/2005/8/layout/list1"/>
    <dgm:cxn modelId="{91FDD048-6F63-4BC8-BFE1-C88D6D2B4327}" srcId="{25C3D63F-1E29-4C84-BBEE-1E2D7EE89F5B}" destId="{F52A0744-8146-4EE2-B20A-9CB58EB0D6DA}" srcOrd="0" destOrd="0" parTransId="{6C7FA9AD-9687-4693-A856-FE798D69C336}" sibTransId="{99E77062-0864-48BD-B931-6E8B14C63243}"/>
    <dgm:cxn modelId="{1BAC6D70-7C5B-4291-9A57-38190A2A9D7C}" type="presOf" srcId="{F52A0744-8146-4EE2-B20A-9CB58EB0D6DA}" destId="{50A6B26F-692E-423D-A97E-0382A9761518}" srcOrd="0" destOrd="2" presId="urn:microsoft.com/office/officeart/2005/8/layout/list1"/>
    <dgm:cxn modelId="{4C02E376-EA56-45FA-B5DC-70F03D84ABF7}" type="presOf" srcId="{F5A2937B-F219-4B24-B6D5-2C16468A01A2}" destId="{7355BC08-F513-4327-8393-4C8C5DF78442}" srcOrd="0" destOrd="0" presId="urn:microsoft.com/office/officeart/2005/8/layout/list1"/>
    <dgm:cxn modelId="{2C035078-3ABC-4CA2-98AB-80BD950676E9}" srcId="{F5A2937B-F219-4B24-B6D5-2C16468A01A2}" destId="{25C3D63F-1E29-4C84-BBEE-1E2D7EE89F5B}" srcOrd="1" destOrd="0" parTransId="{D0E633AC-8AE7-4451-B0D2-952993FF06AA}" sibTransId="{50C6E213-FCFD-43CA-894F-0BEF06FB2368}"/>
    <dgm:cxn modelId="{E49D527E-77B2-4198-8CAF-AAC2C0C012C5}" type="presOf" srcId="{25C3D63F-1E29-4C84-BBEE-1E2D7EE89F5B}" destId="{50A6B26F-692E-423D-A97E-0382A9761518}" srcOrd="0" destOrd="1" presId="urn:microsoft.com/office/officeart/2005/8/layout/list1"/>
    <dgm:cxn modelId="{EF3C0886-88E2-4CAE-8C3D-5DD7CA6CB817}" srcId="{F5A2937B-F219-4B24-B6D5-2C16468A01A2}" destId="{2F0F2296-51A5-456F-A5C9-A33E32F7C878}" srcOrd="0" destOrd="0" parTransId="{CA168D3D-00D6-44A4-BFE1-93D16C3E1103}" sibTransId="{C6934D27-1A35-48D1-B41F-2BEB3D1A2BF2}"/>
    <dgm:cxn modelId="{6E45118B-1BF3-46F7-B0EE-58A3DC2670BE}" srcId="{2B5A092B-CBC9-4447-BFB6-A56D7E112393}" destId="{F5A2937B-F219-4B24-B6D5-2C16468A01A2}" srcOrd="1" destOrd="0" parTransId="{E8C765F9-23F7-4D59-9118-0C691733AC91}" sibTransId="{15CABAA8-3FCC-4C27-AF0F-36D3DAA759ED}"/>
    <dgm:cxn modelId="{15FE3E8B-0097-4615-A604-11C1045F02C7}" type="presOf" srcId="{0C73BDF6-097B-46DC-AA2E-F47AAA3C2C54}" destId="{01B3735E-CB01-4CE3-B0D0-E0F08B5F7EFF}" srcOrd="1" destOrd="0" presId="urn:microsoft.com/office/officeart/2005/8/layout/list1"/>
    <dgm:cxn modelId="{12CACABE-8425-44AD-A3EE-6F42966866F7}" type="presOf" srcId="{72EBB661-D601-46FD-9802-43AFDC4054E1}" destId="{02B1BFD0-450B-4791-BD60-A17803800AE2}" srcOrd="0" destOrd="0" presId="urn:microsoft.com/office/officeart/2005/8/layout/list1"/>
    <dgm:cxn modelId="{A8B8E3C0-7145-4B97-9058-02E85857B577}" type="presOf" srcId="{0C73BDF6-097B-46DC-AA2E-F47AAA3C2C54}" destId="{005591BD-9C98-41D4-80A9-E4E7D49B5B39}" srcOrd="0" destOrd="0" presId="urn:microsoft.com/office/officeart/2005/8/layout/list1"/>
    <dgm:cxn modelId="{15E765CE-027B-46D9-99C9-B84E52AF0265}" type="presOf" srcId="{B3EDEEBA-5EF0-4FA2-B7B9-DBACE9CD0F4D}" destId="{FD287180-82DD-4D91-9D15-21D18162F673}" srcOrd="0" destOrd="0" presId="urn:microsoft.com/office/officeart/2005/8/layout/list1"/>
    <dgm:cxn modelId="{DD1119E1-2451-458A-977B-DBB0D3A2764E}" type="presOf" srcId="{F5A2937B-F219-4B24-B6D5-2C16468A01A2}" destId="{459A961A-2DE8-4744-B3D1-61BA267C4BDE}" srcOrd="1" destOrd="0" presId="urn:microsoft.com/office/officeart/2005/8/layout/list1"/>
    <dgm:cxn modelId="{51EC4FF6-3135-426C-A721-63FFF3B0FC52}" srcId="{0C73BDF6-097B-46DC-AA2E-F47AAA3C2C54}" destId="{7AAA1476-8D18-4C2A-8B5C-84F1AE1043F2}" srcOrd="0" destOrd="0" parTransId="{87254AB2-97C3-4F02-B2D7-1C6373F28D13}" sibTransId="{490F9B88-4D2B-4DEF-833F-1797EE4502CB}"/>
    <dgm:cxn modelId="{4F09FEF6-CDB3-4F14-B268-DB493587B132}" type="presOf" srcId="{7AAA1476-8D18-4C2A-8B5C-84F1AE1043F2}" destId="{69C635C1-B909-444E-921A-6BB4FB4A02AA}" srcOrd="0" destOrd="0" presId="urn:microsoft.com/office/officeart/2005/8/layout/list1"/>
    <dgm:cxn modelId="{E055A534-4E81-486B-ADA2-4EC1FC290E01}" type="presParOf" srcId="{238B0475-276B-4DFA-9ACA-E2A7976B9DBB}" destId="{CC4EAB64-EE86-4380-A91D-0A1D29BF8CD3}" srcOrd="0" destOrd="0" presId="urn:microsoft.com/office/officeart/2005/8/layout/list1"/>
    <dgm:cxn modelId="{AFDFC712-AED0-458E-B186-D845A5A81867}" type="presParOf" srcId="{CC4EAB64-EE86-4380-A91D-0A1D29BF8CD3}" destId="{005591BD-9C98-41D4-80A9-E4E7D49B5B39}" srcOrd="0" destOrd="0" presId="urn:microsoft.com/office/officeart/2005/8/layout/list1"/>
    <dgm:cxn modelId="{3BA4DCCE-E9C9-430B-AA72-7761FDA0F3DD}" type="presParOf" srcId="{CC4EAB64-EE86-4380-A91D-0A1D29BF8CD3}" destId="{01B3735E-CB01-4CE3-B0D0-E0F08B5F7EFF}" srcOrd="1" destOrd="0" presId="urn:microsoft.com/office/officeart/2005/8/layout/list1"/>
    <dgm:cxn modelId="{E61F2DA1-CF93-4CB2-8E89-9C18386DF55B}" type="presParOf" srcId="{238B0475-276B-4DFA-9ACA-E2A7976B9DBB}" destId="{274CE51E-A09B-4F98-B2BA-6CE11403614B}" srcOrd="1" destOrd="0" presId="urn:microsoft.com/office/officeart/2005/8/layout/list1"/>
    <dgm:cxn modelId="{0DB0FEFB-B95D-427E-BAA7-CA33A35647E4}" type="presParOf" srcId="{238B0475-276B-4DFA-9ACA-E2A7976B9DBB}" destId="{69C635C1-B909-444E-921A-6BB4FB4A02AA}" srcOrd="2" destOrd="0" presId="urn:microsoft.com/office/officeart/2005/8/layout/list1"/>
    <dgm:cxn modelId="{70E183A9-2DC7-4213-A074-69F268680AFD}" type="presParOf" srcId="{238B0475-276B-4DFA-9ACA-E2A7976B9DBB}" destId="{B3774951-11DD-42CA-9B3A-9252852B8EF3}" srcOrd="3" destOrd="0" presId="urn:microsoft.com/office/officeart/2005/8/layout/list1"/>
    <dgm:cxn modelId="{FE8DDD02-A2D0-4AF9-8484-5978BA980FDF}" type="presParOf" srcId="{238B0475-276B-4DFA-9ACA-E2A7976B9DBB}" destId="{4325F95A-BA37-4956-8830-C3E6D196C3D2}" srcOrd="4" destOrd="0" presId="urn:microsoft.com/office/officeart/2005/8/layout/list1"/>
    <dgm:cxn modelId="{C3E65719-E18D-4B87-81B7-3E7A2FF334A7}" type="presParOf" srcId="{4325F95A-BA37-4956-8830-C3E6D196C3D2}" destId="{7355BC08-F513-4327-8393-4C8C5DF78442}" srcOrd="0" destOrd="0" presId="urn:microsoft.com/office/officeart/2005/8/layout/list1"/>
    <dgm:cxn modelId="{62DA16E6-0ED3-46B3-8478-722877ECBB5D}" type="presParOf" srcId="{4325F95A-BA37-4956-8830-C3E6D196C3D2}" destId="{459A961A-2DE8-4744-B3D1-61BA267C4BDE}" srcOrd="1" destOrd="0" presId="urn:microsoft.com/office/officeart/2005/8/layout/list1"/>
    <dgm:cxn modelId="{FB9170BE-3E84-464B-8EA6-857D4B1D6816}" type="presParOf" srcId="{238B0475-276B-4DFA-9ACA-E2A7976B9DBB}" destId="{98A44C46-4C03-455D-AD28-9BD3DA9EF480}" srcOrd="5" destOrd="0" presId="urn:microsoft.com/office/officeart/2005/8/layout/list1"/>
    <dgm:cxn modelId="{EB54A57F-D71D-4E5B-BDA9-E86FEB6561D2}" type="presParOf" srcId="{238B0475-276B-4DFA-9ACA-E2A7976B9DBB}" destId="{50A6B26F-692E-423D-A97E-0382A9761518}" srcOrd="6" destOrd="0" presId="urn:microsoft.com/office/officeart/2005/8/layout/list1"/>
    <dgm:cxn modelId="{1D4EA8D2-0429-4AB6-AA23-249EB2645148}" type="presParOf" srcId="{238B0475-276B-4DFA-9ACA-E2A7976B9DBB}" destId="{AFACEF2C-3995-4F4B-AE4C-2C998A93635B}" srcOrd="7" destOrd="0" presId="urn:microsoft.com/office/officeart/2005/8/layout/list1"/>
    <dgm:cxn modelId="{CE12B90D-3E02-4F24-978B-915AB24CA6A9}" type="presParOf" srcId="{238B0475-276B-4DFA-9ACA-E2A7976B9DBB}" destId="{8FEB217F-3615-4305-AA2E-C890E4219B23}" srcOrd="8" destOrd="0" presId="urn:microsoft.com/office/officeart/2005/8/layout/list1"/>
    <dgm:cxn modelId="{8D482468-C58F-4956-916E-FC629D8BE553}" type="presParOf" srcId="{8FEB217F-3615-4305-AA2E-C890E4219B23}" destId="{FD287180-82DD-4D91-9D15-21D18162F673}" srcOrd="0" destOrd="0" presId="urn:microsoft.com/office/officeart/2005/8/layout/list1"/>
    <dgm:cxn modelId="{7D08B67F-4645-4D2B-B855-556AADAE41BC}" type="presParOf" srcId="{8FEB217F-3615-4305-AA2E-C890E4219B23}" destId="{13C74868-6A73-46AF-9505-B9879173D150}" srcOrd="1" destOrd="0" presId="urn:microsoft.com/office/officeart/2005/8/layout/list1"/>
    <dgm:cxn modelId="{C4539CA6-73B8-495F-853D-B8AB33C14488}" type="presParOf" srcId="{238B0475-276B-4DFA-9ACA-E2A7976B9DBB}" destId="{99C33372-5B25-4630-A43F-715D24DA4345}" srcOrd="9" destOrd="0" presId="urn:microsoft.com/office/officeart/2005/8/layout/list1"/>
    <dgm:cxn modelId="{E09FDB9B-AFAC-459B-BD93-B38F3012D6C0}" type="presParOf" srcId="{238B0475-276B-4DFA-9ACA-E2A7976B9DBB}" destId="{02B1BFD0-450B-4791-BD60-A17803800AE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A74A9C-BBE3-4B35-BD21-3CDBA0FF4788}" type="doc">
      <dgm:prSet loTypeId="urn:microsoft.com/office/officeart/2005/8/layout/orgChart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C40F1A3D-E4B9-4424-8644-95D154049F56}">
      <dgm:prSet custT="1"/>
      <dgm:spPr/>
      <dgm:t>
        <a:bodyPr/>
        <a:lstStyle/>
        <a:p>
          <a:pPr rtl="0"/>
          <a:r>
            <a:rPr lang="fr-FR" sz="1800" dirty="0"/>
            <a:t>Selon la taille de l’entreprise :</a:t>
          </a:r>
        </a:p>
      </dgm:t>
    </dgm:pt>
    <dgm:pt modelId="{83699D64-08CA-4790-9539-5C3FF9567E29}" type="parTrans" cxnId="{BF46F7C1-CA16-4163-BFAA-C13DF35BAF60}">
      <dgm:prSet/>
      <dgm:spPr/>
      <dgm:t>
        <a:bodyPr/>
        <a:lstStyle/>
        <a:p>
          <a:endParaRPr lang="fr-FR" sz="2000"/>
        </a:p>
      </dgm:t>
    </dgm:pt>
    <dgm:pt modelId="{DF8CD84F-6BB3-400B-AFA2-9244C2332099}" type="sibTrans" cxnId="{BF46F7C1-CA16-4163-BFAA-C13DF35BAF60}">
      <dgm:prSet/>
      <dgm:spPr/>
      <dgm:t>
        <a:bodyPr/>
        <a:lstStyle/>
        <a:p>
          <a:endParaRPr lang="fr-FR" sz="2000"/>
        </a:p>
      </dgm:t>
    </dgm:pt>
    <dgm:pt modelId="{DA4D0217-6FF7-47D7-85BD-B9FB7A0C1D57}">
      <dgm:prSet custT="1"/>
      <dgm:spPr/>
      <dgm:t>
        <a:bodyPr/>
        <a:lstStyle/>
        <a:p>
          <a:pPr rtl="0"/>
          <a:r>
            <a:rPr lang="fr-FR" sz="1800" dirty="0"/>
            <a:t>« Entreprise individuelle »</a:t>
          </a:r>
        </a:p>
        <a:p>
          <a:pPr rtl="0"/>
          <a:r>
            <a:rPr lang="fr-FR" sz="1800" dirty="0"/>
            <a:t> travaillent seuls ou en groupe (indépendant) sur certains chantiers</a:t>
          </a:r>
        </a:p>
      </dgm:t>
    </dgm:pt>
    <dgm:pt modelId="{6A1FAC26-932E-43E2-9972-8CAAB309A61E}" type="parTrans" cxnId="{B2CAD4B4-0552-4F86-8B82-2302CAF6015F}">
      <dgm:prSet/>
      <dgm:spPr/>
      <dgm:t>
        <a:bodyPr/>
        <a:lstStyle/>
        <a:p>
          <a:endParaRPr lang="fr-FR" sz="2000"/>
        </a:p>
      </dgm:t>
    </dgm:pt>
    <dgm:pt modelId="{748C6EED-710C-436C-99F2-0085B8992E75}" type="sibTrans" cxnId="{B2CAD4B4-0552-4F86-8B82-2302CAF6015F}">
      <dgm:prSet/>
      <dgm:spPr/>
      <dgm:t>
        <a:bodyPr/>
        <a:lstStyle/>
        <a:p>
          <a:endParaRPr lang="fr-FR" sz="2000"/>
        </a:p>
      </dgm:t>
    </dgm:pt>
    <dgm:pt modelId="{2454D1BB-611C-4287-A17C-CF37CF91F5C3}">
      <dgm:prSet custT="1"/>
      <dgm:spPr/>
      <dgm:t>
        <a:bodyPr/>
        <a:lstStyle/>
        <a:p>
          <a:pPr rtl="0"/>
          <a:r>
            <a:rPr lang="fr-FR" sz="1800" dirty="0"/>
            <a:t>« Menuiserie PME » </a:t>
          </a:r>
        </a:p>
        <a:p>
          <a:pPr rtl="0"/>
          <a:r>
            <a:rPr lang="fr-FR" sz="1800" dirty="0"/>
            <a:t> équipe </a:t>
          </a:r>
          <a:r>
            <a:rPr lang="fr-FR" sz="1800"/>
            <a:t>de ~ 10 pers</a:t>
          </a:r>
          <a:r>
            <a:rPr lang="fr-FR" sz="1800" dirty="0"/>
            <a:t>. </a:t>
          </a:r>
        </a:p>
      </dgm:t>
    </dgm:pt>
    <dgm:pt modelId="{E73EC166-2286-4B98-A17D-A5CF1677545F}" type="parTrans" cxnId="{E504AB74-6DB1-4458-8728-93AFC16CFA50}">
      <dgm:prSet/>
      <dgm:spPr/>
      <dgm:t>
        <a:bodyPr/>
        <a:lstStyle/>
        <a:p>
          <a:endParaRPr lang="fr-FR" sz="2000"/>
        </a:p>
      </dgm:t>
    </dgm:pt>
    <dgm:pt modelId="{8FCEAEB4-7439-42DA-BBD4-92AF315534B5}" type="sibTrans" cxnId="{E504AB74-6DB1-4458-8728-93AFC16CFA50}">
      <dgm:prSet/>
      <dgm:spPr/>
      <dgm:t>
        <a:bodyPr/>
        <a:lstStyle/>
        <a:p>
          <a:endParaRPr lang="fr-FR" sz="2000"/>
        </a:p>
      </dgm:t>
    </dgm:pt>
    <dgm:pt modelId="{BB851D32-CA91-4146-B0DF-A37BD3D9BB85}">
      <dgm:prSet custT="1"/>
      <dgm:spPr/>
      <dgm:t>
        <a:bodyPr/>
        <a:lstStyle/>
        <a:p>
          <a:pPr rtl="0"/>
          <a:r>
            <a:rPr lang="fr-FR" sz="1800" dirty="0"/>
            <a:t>Selon l’activité : </a:t>
          </a:r>
        </a:p>
      </dgm:t>
    </dgm:pt>
    <dgm:pt modelId="{9395CD81-1E0B-4ECB-B065-9A2C962E64EF}" type="parTrans" cxnId="{C56E753E-2BE3-4C6D-86F0-104B36F0427D}">
      <dgm:prSet/>
      <dgm:spPr/>
      <dgm:t>
        <a:bodyPr/>
        <a:lstStyle/>
        <a:p>
          <a:endParaRPr lang="fr-FR" sz="2000"/>
        </a:p>
      </dgm:t>
    </dgm:pt>
    <dgm:pt modelId="{FE1B6DEC-1DDA-4CA9-A645-6AACA989524D}" type="sibTrans" cxnId="{C56E753E-2BE3-4C6D-86F0-104B36F0427D}">
      <dgm:prSet/>
      <dgm:spPr/>
      <dgm:t>
        <a:bodyPr/>
        <a:lstStyle/>
        <a:p>
          <a:endParaRPr lang="fr-FR" sz="2000"/>
        </a:p>
      </dgm:t>
    </dgm:pt>
    <dgm:pt modelId="{B93D38E0-F63B-483D-B2F8-26FB67C6E306}">
      <dgm:prSet custT="1"/>
      <dgm:spPr/>
      <dgm:t>
        <a:bodyPr/>
        <a:lstStyle/>
        <a:p>
          <a:pPr rtl="0"/>
          <a:r>
            <a:rPr lang="fr-FR" sz="1800" dirty="0"/>
            <a:t>« Menuisier spécialiste »</a:t>
          </a:r>
        </a:p>
        <a:p>
          <a:pPr rtl="0"/>
          <a:r>
            <a:rPr lang="fr-FR" sz="1800" dirty="0"/>
            <a:t>escalier / mobilier haut de gamme / restauration </a:t>
          </a:r>
        </a:p>
      </dgm:t>
    </dgm:pt>
    <dgm:pt modelId="{7090F300-B4B7-4A6F-9C17-F774DB11FFD6}" type="parTrans" cxnId="{286BFE07-659F-43CD-80CF-41F8596DBAFC}">
      <dgm:prSet/>
      <dgm:spPr/>
      <dgm:t>
        <a:bodyPr/>
        <a:lstStyle/>
        <a:p>
          <a:endParaRPr lang="fr-FR" sz="2000"/>
        </a:p>
      </dgm:t>
    </dgm:pt>
    <dgm:pt modelId="{EF6F26C3-5915-4603-8061-F7FD0AE40292}" type="sibTrans" cxnId="{286BFE07-659F-43CD-80CF-41F8596DBAFC}">
      <dgm:prSet/>
      <dgm:spPr/>
      <dgm:t>
        <a:bodyPr/>
        <a:lstStyle/>
        <a:p>
          <a:endParaRPr lang="fr-FR" sz="2000"/>
        </a:p>
      </dgm:t>
    </dgm:pt>
    <dgm:pt modelId="{8D49A175-D740-41AA-9DD3-73C38F634F00}">
      <dgm:prSet custT="1"/>
      <dgm:spPr/>
      <dgm:t>
        <a:bodyPr/>
        <a:lstStyle/>
        <a:p>
          <a:pPr rtl="0"/>
          <a:r>
            <a:rPr lang="fr-FR" sz="1800" dirty="0"/>
            <a:t>« Menuisier multi produit »</a:t>
          </a:r>
        </a:p>
        <a:p>
          <a:pPr rtl="0"/>
          <a:r>
            <a:rPr lang="fr-FR" sz="1800" dirty="0"/>
            <a:t>agencement intérieur, huisserie,              agencement extérieur </a:t>
          </a:r>
        </a:p>
      </dgm:t>
    </dgm:pt>
    <dgm:pt modelId="{DC0C7BC8-2DD1-48E8-BD73-D42146FA4893}" type="parTrans" cxnId="{F70EBCBE-F109-472D-BAB4-EFFD4C0BF6F8}">
      <dgm:prSet/>
      <dgm:spPr/>
      <dgm:t>
        <a:bodyPr/>
        <a:lstStyle/>
        <a:p>
          <a:endParaRPr lang="fr-FR" sz="2000"/>
        </a:p>
      </dgm:t>
    </dgm:pt>
    <dgm:pt modelId="{69DA75AC-E5FC-4F11-8DB3-267611D2C205}" type="sibTrans" cxnId="{F70EBCBE-F109-472D-BAB4-EFFD4C0BF6F8}">
      <dgm:prSet/>
      <dgm:spPr/>
      <dgm:t>
        <a:bodyPr/>
        <a:lstStyle/>
        <a:p>
          <a:endParaRPr lang="fr-FR" sz="2000"/>
        </a:p>
      </dgm:t>
    </dgm:pt>
    <dgm:pt modelId="{8D618329-CC5E-4C6D-92FC-3B063704F4DE}">
      <dgm:prSet custT="1"/>
      <dgm:spPr/>
      <dgm:t>
        <a:bodyPr/>
        <a:lstStyle/>
        <a:p>
          <a:pPr rtl="0"/>
          <a:r>
            <a:rPr lang="fr-FR" sz="1800" dirty="0"/>
            <a:t>Classification des menuisiers</a:t>
          </a:r>
        </a:p>
      </dgm:t>
    </dgm:pt>
    <dgm:pt modelId="{C1EBD3D1-5DB1-488A-9D28-3037D45C8961}" type="parTrans" cxnId="{D6C1DD54-A1B0-4B6F-A3B9-1DB936EBE898}">
      <dgm:prSet/>
      <dgm:spPr/>
      <dgm:t>
        <a:bodyPr/>
        <a:lstStyle/>
        <a:p>
          <a:endParaRPr lang="fr-FR"/>
        </a:p>
      </dgm:t>
    </dgm:pt>
    <dgm:pt modelId="{55FB47C9-316A-4D33-90F8-D3C3B0C6BC2A}" type="sibTrans" cxnId="{D6C1DD54-A1B0-4B6F-A3B9-1DB936EBE898}">
      <dgm:prSet/>
      <dgm:spPr/>
      <dgm:t>
        <a:bodyPr/>
        <a:lstStyle/>
        <a:p>
          <a:endParaRPr lang="fr-FR"/>
        </a:p>
      </dgm:t>
    </dgm:pt>
    <dgm:pt modelId="{63A01475-4CBE-4CA9-AA73-32B8B93882CC}" type="pres">
      <dgm:prSet presAssocID="{32A74A9C-BBE3-4B35-BD21-3CDBA0FF478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F0559B3-2DA7-4B66-9121-E30219496C53}" type="pres">
      <dgm:prSet presAssocID="{8D618329-CC5E-4C6D-92FC-3B063704F4DE}" presName="hierRoot1" presStyleCnt="0">
        <dgm:presLayoutVars>
          <dgm:hierBranch val="init"/>
        </dgm:presLayoutVars>
      </dgm:prSet>
      <dgm:spPr/>
    </dgm:pt>
    <dgm:pt modelId="{E94E1417-70D6-49C1-9231-09597DBE2D91}" type="pres">
      <dgm:prSet presAssocID="{8D618329-CC5E-4C6D-92FC-3B063704F4DE}" presName="rootComposite1" presStyleCnt="0"/>
      <dgm:spPr/>
    </dgm:pt>
    <dgm:pt modelId="{F43609F2-F98E-4DCF-A154-87E3F27115F3}" type="pres">
      <dgm:prSet presAssocID="{8D618329-CC5E-4C6D-92FC-3B063704F4DE}" presName="rootText1" presStyleLbl="node0" presStyleIdx="0" presStyleCnt="1" custScaleX="189032">
        <dgm:presLayoutVars>
          <dgm:chPref val="3"/>
        </dgm:presLayoutVars>
      </dgm:prSet>
      <dgm:spPr/>
    </dgm:pt>
    <dgm:pt modelId="{410E8848-3083-4FB3-8B63-FE9AF4266413}" type="pres">
      <dgm:prSet presAssocID="{8D618329-CC5E-4C6D-92FC-3B063704F4DE}" presName="rootConnector1" presStyleLbl="node1" presStyleIdx="0" presStyleCnt="0"/>
      <dgm:spPr/>
    </dgm:pt>
    <dgm:pt modelId="{C65DBF0F-8013-4619-8ED9-D3BC89CFB8FE}" type="pres">
      <dgm:prSet presAssocID="{8D618329-CC5E-4C6D-92FC-3B063704F4DE}" presName="hierChild2" presStyleCnt="0"/>
      <dgm:spPr/>
    </dgm:pt>
    <dgm:pt modelId="{AED4B5A5-6891-456C-9C9B-55E707497D0D}" type="pres">
      <dgm:prSet presAssocID="{83699D64-08CA-4790-9539-5C3FF9567E29}" presName="Name37" presStyleLbl="parChTrans1D2" presStyleIdx="0" presStyleCnt="2"/>
      <dgm:spPr/>
    </dgm:pt>
    <dgm:pt modelId="{47061461-EA91-4A46-9041-9E65E5EA21BF}" type="pres">
      <dgm:prSet presAssocID="{C40F1A3D-E4B9-4424-8644-95D154049F56}" presName="hierRoot2" presStyleCnt="0">
        <dgm:presLayoutVars>
          <dgm:hierBranch val="init"/>
        </dgm:presLayoutVars>
      </dgm:prSet>
      <dgm:spPr/>
    </dgm:pt>
    <dgm:pt modelId="{9B712D12-A129-49B6-83D0-1271EE45BEB6}" type="pres">
      <dgm:prSet presAssocID="{C40F1A3D-E4B9-4424-8644-95D154049F56}" presName="rootComposite" presStyleCnt="0"/>
      <dgm:spPr/>
    </dgm:pt>
    <dgm:pt modelId="{131F79C7-AB4D-4EF6-AE14-4D2B26240212}" type="pres">
      <dgm:prSet presAssocID="{C40F1A3D-E4B9-4424-8644-95D154049F56}" presName="rootText" presStyleLbl="node2" presStyleIdx="0" presStyleCnt="2" custScaleX="273319">
        <dgm:presLayoutVars>
          <dgm:chPref val="3"/>
        </dgm:presLayoutVars>
      </dgm:prSet>
      <dgm:spPr/>
    </dgm:pt>
    <dgm:pt modelId="{32319181-C3D0-4285-A472-9E01D9225C21}" type="pres">
      <dgm:prSet presAssocID="{C40F1A3D-E4B9-4424-8644-95D154049F56}" presName="rootConnector" presStyleLbl="node2" presStyleIdx="0" presStyleCnt="2"/>
      <dgm:spPr/>
    </dgm:pt>
    <dgm:pt modelId="{65FFA573-BCC7-4FC9-BB4A-4B1F8CF4DE11}" type="pres">
      <dgm:prSet presAssocID="{C40F1A3D-E4B9-4424-8644-95D154049F56}" presName="hierChild4" presStyleCnt="0"/>
      <dgm:spPr/>
    </dgm:pt>
    <dgm:pt modelId="{8EDA5388-C853-42A1-96AC-5CBC3329E673}" type="pres">
      <dgm:prSet presAssocID="{6A1FAC26-932E-43E2-9972-8CAAB309A61E}" presName="Name37" presStyleLbl="parChTrans1D3" presStyleIdx="0" presStyleCnt="4"/>
      <dgm:spPr/>
    </dgm:pt>
    <dgm:pt modelId="{2D01AADE-C785-4F2F-8612-972989B45C50}" type="pres">
      <dgm:prSet presAssocID="{DA4D0217-6FF7-47D7-85BD-B9FB7A0C1D57}" presName="hierRoot2" presStyleCnt="0">
        <dgm:presLayoutVars>
          <dgm:hierBranch val="init"/>
        </dgm:presLayoutVars>
      </dgm:prSet>
      <dgm:spPr/>
    </dgm:pt>
    <dgm:pt modelId="{1DFD956F-A99B-42E8-A6E4-3066D68B90F6}" type="pres">
      <dgm:prSet presAssocID="{DA4D0217-6FF7-47D7-85BD-B9FB7A0C1D57}" presName="rootComposite" presStyleCnt="0"/>
      <dgm:spPr/>
    </dgm:pt>
    <dgm:pt modelId="{8EE89F0E-0571-4294-AE11-7B8E8393FB31}" type="pres">
      <dgm:prSet presAssocID="{DA4D0217-6FF7-47D7-85BD-B9FB7A0C1D57}" presName="rootText" presStyleLbl="node3" presStyleIdx="0" presStyleCnt="4" custScaleX="197006" custScaleY="250726">
        <dgm:presLayoutVars>
          <dgm:chPref val="3"/>
        </dgm:presLayoutVars>
      </dgm:prSet>
      <dgm:spPr/>
    </dgm:pt>
    <dgm:pt modelId="{9A74A522-A5DB-4CA7-8550-23FC7F44FF48}" type="pres">
      <dgm:prSet presAssocID="{DA4D0217-6FF7-47D7-85BD-B9FB7A0C1D57}" presName="rootConnector" presStyleLbl="node3" presStyleIdx="0" presStyleCnt="4"/>
      <dgm:spPr/>
    </dgm:pt>
    <dgm:pt modelId="{0DC5DC69-6751-4BD9-96F7-1D3CA57D4D84}" type="pres">
      <dgm:prSet presAssocID="{DA4D0217-6FF7-47D7-85BD-B9FB7A0C1D57}" presName="hierChild4" presStyleCnt="0"/>
      <dgm:spPr/>
    </dgm:pt>
    <dgm:pt modelId="{985A4293-1858-4781-9DAB-7D6DE543DB2F}" type="pres">
      <dgm:prSet presAssocID="{DA4D0217-6FF7-47D7-85BD-B9FB7A0C1D57}" presName="hierChild5" presStyleCnt="0"/>
      <dgm:spPr/>
    </dgm:pt>
    <dgm:pt modelId="{ED9EC06B-0F9C-44C6-B24A-FFF2CB1F8747}" type="pres">
      <dgm:prSet presAssocID="{E73EC166-2286-4B98-A17D-A5CF1677545F}" presName="Name37" presStyleLbl="parChTrans1D3" presStyleIdx="1" presStyleCnt="4"/>
      <dgm:spPr/>
    </dgm:pt>
    <dgm:pt modelId="{C741B953-6610-4459-8FD3-B490ECFBD802}" type="pres">
      <dgm:prSet presAssocID="{2454D1BB-611C-4287-A17C-CF37CF91F5C3}" presName="hierRoot2" presStyleCnt="0">
        <dgm:presLayoutVars>
          <dgm:hierBranch val="init"/>
        </dgm:presLayoutVars>
      </dgm:prSet>
      <dgm:spPr/>
    </dgm:pt>
    <dgm:pt modelId="{F5C7F124-9E08-4C57-BFE8-E0B1059FE85D}" type="pres">
      <dgm:prSet presAssocID="{2454D1BB-611C-4287-A17C-CF37CF91F5C3}" presName="rootComposite" presStyleCnt="0"/>
      <dgm:spPr/>
    </dgm:pt>
    <dgm:pt modelId="{4AAE6506-87C4-4B12-93FB-81553292F251}" type="pres">
      <dgm:prSet presAssocID="{2454D1BB-611C-4287-A17C-CF37CF91F5C3}" presName="rootText" presStyleLbl="node3" presStyleIdx="1" presStyleCnt="4" custScaleX="192506" custScaleY="223085">
        <dgm:presLayoutVars>
          <dgm:chPref val="3"/>
        </dgm:presLayoutVars>
      </dgm:prSet>
      <dgm:spPr/>
    </dgm:pt>
    <dgm:pt modelId="{31F44F31-D49F-4490-BB6C-AB4553E7DEBE}" type="pres">
      <dgm:prSet presAssocID="{2454D1BB-611C-4287-A17C-CF37CF91F5C3}" presName="rootConnector" presStyleLbl="node3" presStyleIdx="1" presStyleCnt="4"/>
      <dgm:spPr/>
    </dgm:pt>
    <dgm:pt modelId="{34DC38EA-33E2-4911-AF5E-FA853E3B0BA9}" type="pres">
      <dgm:prSet presAssocID="{2454D1BB-611C-4287-A17C-CF37CF91F5C3}" presName="hierChild4" presStyleCnt="0"/>
      <dgm:spPr/>
    </dgm:pt>
    <dgm:pt modelId="{C2340D82-16A8-425B-AEC8-185C4F8464FC}" type="pres">
      <dgm:prSet presAssocID="{2454D1BB-611C-4287-A17C-CF37CF91F5C3}" presName="hierChild5" presStyleCnt="0"/>
      <dgm:spPr/>
    </dgm:pt>
    <dgm:pt modelId="{48D293C7-D382-42BE-B909-D4E868309C66}" type="pres">
      <dgm:prSet presAssocID="{C40F1A3D-E4B9-4424-8644-95D154049F56}" presName="hierChild5" presStyleCnt="0"/>
      <dgm:spPr/>
    </dgm:pt>
    <dgm:pt modelId="{3C60FC90-2D43-4252-946C-AFA84628E832}" type="pres">
      <dgm:prSet presAssocID="{9395CD81-1E0B-4ECB-B065-9A2C962E64EF}" presName="Name37" presStyleLbl="parChTrans1D2" presStyleIdx="1" presStyleCnt="2"/>
      <dgm:spPr/>
    </dgm:pt>
    <dgm:pt modelId="{1786632B-290A-4870-AA13-31D346918CEA}" type="pres">
      <dgm:prSet presAssocID="{BB851D32-CA91-4146-B0DF-A37BD3D9BB85}" presName="hierRoot2" presStyleCnt="0">
        <dgm:presLayoutVars>
          <dgm:hierBranch val="init"/>
        </dgm:presLayoutVars>
      </dgm:prSet>
      <dgm:spPr/>
    </dgm:pt>
    <dgm:pt modelId="{2BA64260-B586-41F3-AA18-E018028B1415}" type="pres">
      <dgm:prSet presAssocID="{BB851D32-CA91-4146-B0DF-A37BD3D9BB85}" presName="rootComposite" presStyleCnt="0"/>
      <dgm:spPr/>
    </dgm:pt>
    <dgm:pt modelId="{B924064F-5139-4DAE-BB97-824A01E98A28}" type="pres">
      <dgm:prSet presAssocID="{BB851D32-CA91-4146-B0DF-A37BD3D9BB85}" presName="rootText" presStyleLbl="node2" presStyleIdx="1" presStyleCnt="2" custScaleX="260766">
        <dgm:presLayoutVars>
          <dgm:chPref val="3"/>
        </dgm:presLayoutVars>
      </dgm:prSet>
      <dgm:spPr/>
    </dgm:pt>
    <dgm:pt modelId="{59EBB440-AD9A-4B8E-9D64-53B108DB0D78}" type="pres">
      <dgm:prSet presAssocID="{BB851D32-CA91-4146-B0DF-A37BD3D9BB85}" presName="rootConnector" presStyleLbl="node2" presStyleIdx="1" presStyleCnt="2"/>
      <dgm:spPr/>
    </dgm:pt>
    <dgm:pt modelId="{8FF5C54F-011B-41A8-B0C3-53C4B743B776}" type="pres">
      <dgm:prSet presAssocID="{BB851D32-CA91-4146-B0DF-A37BD3D9BB85}" presName="hierChild4" presStyleCnt="0"/>
      <dgm:spPr/>
    </dgm:pt>
    <dgm:pt modelId="{26F90199-482F-4015-B50D-EA8D405ECF2C}" type="pres">
      <dgm:prSet presAssocID="{7090F300-B4B7-4A6F-9C17-F774DB11FFD6}" presName="Name37" presStyleLbl="parChTrans1D3" presStyleIdx="2" presStyleCnt="4"/>
      <dgm:spPr/>
    </dgm:pt>
    <dgm:pt modelId="{2A348A10-42BB-4C55-8697-25A5EF6DD187}" type="pres">
      <dgm:prSet presAssocID="{B93D38E0-F63B-483D-B2F8-26FB67C6E306}" presName="hierRoot2" presStyleCnt="0">
        <dgm:presLayoutVars>
          <dgm:hierBranch val="init"/>
        </dgm:presLayoutVars>
      </dgm:prSet>
      <dgm:spPr/>
    </dgm:pt>
    <dgm:pt modelId="{C0C16900-FC66-47D9-9742-C0318DB769E5}" type="pres">
      <dgm:prSet presAssocID="{B93D38E0-F63B-483D-B2F8-26FB67C6E306}" presName="rootComposite" presStyleCnt="0"/>
      <dgm:spPr/>
    </dgm:pt>
    <dgm:pt modelId="{0A851D2C-50AE-47C3-8E3A-E4C6050EB1DC}" type="pres">
      <dgm:prSet presAssocID="{B93D38E0-F63B-483D-B2F8-26FB67C6E306}" presName="rootText" presStyleLbl="node3" presStyleIdx="2" presStyleCnt="4" custScaleX="197879" custScaleY="253943">
        <dgm:presLayoutVars>
          <dgm:chPref val="3"/>
        </dgm:presLayoutVars>
      </dgm:prSet>
      <dgm:spPr/>
    </dgm:pt>
    <dgm:pt modelId="{6D14FCBA-9EA9-4A5A-8DA6-1EA412C54150}" type="pres">
      <dgm:prSet presAssocID="{B93D38E0-F63B-483D-B2F8-26FB67C6E306}" presName="rootConnector" presStyleLbl="node3" presStyleIdx="2" presStyleCnt="4"/>
      <dgm:spPr/>
    </dgm:pt>
    <dgm:pt modelId="{52005AB0-E503-4894-B415-213AB54EC74E}" type="pres">
      <dgm:prSet presAssocID="{B93D38E0-F63B-483D-B2F8-26FB67C6E306}" presName="hierChild4" presStyleCnt="0"/>
      <dgm:spPr/>
    </dgm:pt>
    <dgm:pt modelId="{52EBD240-4BDC-4958-8575-F07ED910298D}" type="pres">
      <dgm:prSet presAssocID="{B93D38E0-F63B-483D-B2F8-26FB67C6E306}" presName="hierChild5" presStyleCnt="0"/>
      <dgm:spPr/>
    </dgm:pt>
    <dgm:pt modelId="{E5B233E1-7138-4CFE-905A-730F35F6586E}" type="pres">
      <dgm:prSet presAssocID="{DC0C7BC8-2DD1-48E8-BD73-D42146FA4893}" presName="Name37" presStyleLbl="parChTrans1D3" presStyleIdx="3" presStyleCnt="4"/>
      <dgm:spPr/>
    </dgm:pt>
    <dgm:pt modelId="{00C2D74E-2984-4D98-A3CD-DA0265AF4E70}" type="pres">
      <dgm:prSet presAssocID="{8D49A175-D740-41AA-9DD3-73C38F634F00}" presName="hierRoot2" presStyleCnt="0">
        <dgm:presLayoutVars>
          <dgm:hierBranch val="hang"/>
        </dgm:presLayoutVars>
      </dgm:prSet>
      <dgm:spPr/>
    </dgm:pt>
    <dgm:pt modelId="{2AD35F7E-F37C-4ADC-9D23-8DF5BEDB142C}" type="pres">
      <dgm:prSet presAssocID="{8D49A175-D740-41AA-9DD3-73C38F634F00}" presName="rootComposite" presStyleCnt="0"/>
      <dgm:spPr/>
    </dgm:pt>
    <dgm:pt modelId="{BFA92355-B4DE-4159-9854-223F1A8EA237}" type="pres">
      <dgm:prSet presAssocID="{8D49A175-D740-41AA-9DD3-73C38F634F00}" presName="rootText" presStyleLbl="node3" presStyleIdx="3" presStyleCnt="4" custScaleX="196524" custScaleY="233333">
        <dgm:presLayoutVars>
          <dgm:chPref val="3"/>
        </dgm:presLayoutVars>
      </dgm:prSet>
      <dgm:spPr/>
    </dgm:pt>
    <dgm:pt modelId="{75F9C019-08F1-4024-9A69-3F44C678E7C7}" type="pres">
      <dgm:prSet presAssocID="{8D49A175-D740-41AA-9DD3-73C38F634F00}" presName="rootConnector" presStyleLbl="node3" presStyleIdx="3" presStyleCnt="4"/>
      <dgm:spPr/>
    </dgm:pt>
    <dgm:pt modelId="{7797D32E-33F5-49EB-82C0-AD3F69C4E129}" type="pres">
      <dgm:prSet presAssocID="{8D49A175-D740-41AA-9DD3-73C38F634F00}" presName="hierChild4" presStyleCnt="0"/>
      <dgm:spPr/>
    </dgm:pt>
    <dgm:pt modelId="{7FB02CF3-32F6-4A68-A4BB-EED69A4C8CEF}" type="pres">
      <dgm:prSet presAssocID="{8D49A175-D740-41AA-9DD3-73C38F634F00}" presName="hierChild5" presStyleCnt="0"/>
      <dgm:spPr/>
    </dgm:pt>
    <dgm:pt modelId="{D9DA72AE-8445-4833-8832-46E8C42BA3AF}" type="pres">
      <dgm:prSet presAssocID="{BB851D32-CA91-4146-B0DF-A37BD3D9BB85}" presName="hierChild5" presStyleCnt="0"/>
      <dgm:spPr/>
    </dgm:pt>
    <dgm:pt modelId="{9CC60F9C-DCF9-4F24-BFB8-49D3CC3E87F3}" type="pres">
      <dgm:prSet presAssocID="{8D618329-CC5E-4C6D-92FC-3B063704F4DE}" presName="hierChild3" presStyleCnt="0"/>
      <dgm:spPr/>
    </dgm:pt>
  </dgm:ptLst>
  <dgm:cxnLst>
    <dgm:cxn modelId="{6CE69907-46BB-4C69-8D44-6082BB7F110A}" type="presOf" srcId="{DA4D0217-6FF7-47D7-85BD-B9FB7A0C1D57}" destId="{9A74A522-A5DB-4CA7-8550-23FC7F44FF48}" srcOrd="1" destOrd="0" presId="urn:microsoft.com/office/officeart/2005/8/layout/orgChart1"/>
    <dgm:cxn modelId="{8C26E907-F2A5-4249-B275-AAD8AF81C9BA}" type="presOf" srcId="{BB851D32-CA91-4146-B0DF-A37BD3D9BB85}" destId="{59EBB440-AD9A-4B8E-9D64-53B108DB0D78}" srcOrd="1" destOrd="0" presId="urn:microsoft.com/office/officeart/2005/8/layout/orgChart1"/>
    <dgm:cxn modelId="{286BFE07-659F-43CD-80CF-41F8596DBAFC}" srcId="{BB851D32-CA91-4146-B0DF-A37BD3D9BB85}" destId="{B93D38E0-F63B-483D-B2F8-26FB67C6E306}" srcOrd="0" destOrd="0" parTransId="{7090F300-B4B7-4A6F-9C17-F774DB11FFD6}" sibTransId="{EF6F26C3-5915-4603-8061-F7FD0AE40292}"/>
    <dgm:cxn modelId="{EC57D325-ED67-4E1E-8B5A-25A50C0946B1}" type="presOf" srcId="{2454D1BB-611C-4287-A17C-CF37CF91F5C3}" destId="{31F44F31-D49F-4490-BB6C-AB4553E7DEBE}" srcOrd="1" destOrd="0" presId="urn:microsoft.com/office/officeart/2005/8/layout/orgChart1"/>
    <dgm:cxn modelId="{181FC726-5575-4568-B4F0-B2DCBB03526D}" type="presOf" srcId="{8D49A175-D740-41AA-9DD3-73C38F634F00}" destId="{BFA92355-B4DE-4159-9854-223F1A8EA237}" srcOrd="0" destOrd="0" presId="urn:microsoft.com/office/officeart/2005/8/layout/orgChart1"/>
    <dgm:cxn modelId="{AA800F2A-7D92-437D-BFCF-DA8F8F722B57}" type="presOf" srcId="{DA4D0217-6FF7-47D7-85BD-B9FB7A0C1D57}" destId="{8EE89F0E-0571-4294-AE11-7B8E8393FB31}" srcOrd="0" destOrd="0" presId="urn:microsoft.com/office/officeart/2005/8/layout/orgChart1"/>
    <dgm:cxn modelId="{0BAC702A-9DEC-46E9-90B6-E17D698CC7C2}" type="presOf" srcId="{32A74A9C-BBE3-4B35-BD21-3CDBA0FF4788}" destId="{63A01475-4CBE-4CA9-AA73-32B8B93882CC}" srcOrd="0" destOrd="0" presId="urn:microsoft.com/office/officeart/2005/8/layout/orgChart1"/>
    <dgm:cxn modelId="{BB899130-33D1-43E8-A0FF-24D356566147}" type="presOf" srcId="{83699D64-08CA-4790-9539-5C3FF9567E29}" destId="{AED4B5A5-6891-456C-9C9B-55E707497D0D}" srcOrd="0" destOrd="0" presId="urn:microsoft.com/office/officeart/2005/8/layout/orgChart1"/>
    <dgm:cxn modelId="{46060C31-E426-412B-A0C0-D6FC8AAF534D}" type="presOf" srcId="{E73EC166-2286-4B98-A17D-A5CF1677545F}" destId="{ED9EC06B-0F9C-44C6-B24A-FFF2CB1F8747}" srcOrd="0" destOrd="0" presId="urn:microsoft.com/office/officeart/2005/8/layout/orgChart1"/>
    <dgm:cxn modelId="{523CA337-A5AA-408F-8BDF-1927D89D8971}" type="presOf" srcId="{8D618329-CC5E-4C6D-92FC-3B063704F4DE}" destId="{410E8848-3083-4FB3-8B63-FE9AF4266413}" srcOrd="1" destOrd="0" presId="urn:microsoft.com/office/officeart/2005/8/layout/orgChart1"/>
    <dgm:cxn modelId="{C56E753E-2BE3-4C6D-86F0-104B36F0427D}" srcId="{8D618329-CC5E-4C6D-92FC-3B063704F4DE}" destId="{BB851D32-CA91-4146-B0DF-A37BD3D9BB85}" srcOrd="1" destOrd="0" parTransId="{9395CD81-1E0B-4ECB-B065-9A2C962E64EF}" sibTransId="{FE1B6DEC-1DDA-4CA9-A645-6AACA989524D}"/>
    <dgm:cxn modelId="{9E9ACA65-2554-45C6-A0F0-871E7B59DE60}" type="presOf" srcId="{DC0C7BC8-2DD1-48E8-BD73-D42146FA4893}" destId="{E5B233E1-7138-4CFE-905A-730F35F6586E}" srcOrd="0" destOrd="0" presId="urn:microsoft.com/office/officeart/2005/8/layout/orgChart1"/>
    <dgm:cxn modelId="{8E25BA48-B5B8-4BE5-9C75-A9762E68C051}" type="presOf" srcId="{8D49A175-D740-41AA-9DD3-73C38F634F00}" destId="{75F9C019-08F1-4024-9A69-3F44C678E7C7}" srcOrd="1" destOrd="0" presId="urn:microsoft.com/office/officeart/2005/8/layout/orgChart1"/>
    <dgm:cxn modelId="{8D1C664E-0AD6-4F98-B146-767878310F7F}" type="presOf" srcId="{7090F300-B4B7-4A6F-9C17-F774DB11FFD6}" destId="{26F90199-482F-4015-B50D-EA8D405ECF2C}" srcOrd="0" destOrd="0" presId="urn:microsoft.com/office/officeart/2005/8/layout/orgChart1"/>
    <dgm:cxn modelId="{910FF36F-9948-4281-B110-5100F3E78118}" type="presOf" srcId="{BB851D32-CA91-4146-B0DF-A37BD3D9BB85}" destId="{B924064F-5139-4DAE-BB97-824A01E98A28}" srcOrd="0" destOrd="0" presId="urn:microsoft.com/office/officeart/2005/8/layout/orgChart1"/>
    <dgm:cxn modelId="{9FBA5A74-5ECA-4A50-88FD-360BE13F0CE4}" type="presOf" srcId="{B93D38E0-F63B-483D-B2F8-26FB67C6E306}" destId="{6D14FCBA-9EA9-4A5A-8DA6-1EA412C54150}" srcOrd="1" destOrd="0" presId="urn:microsoft.com/office/officeart/2005/8/layout/orgChart1"/>
    <dgm:cxn modelId="{E504AB74-6DB1-4458-8728-93AFC16CFA50}" srcId="{C40F1A3D-E4B9-4424-8644-95D154049F56}" destId="{2454D1BB-611C-4287-A17C-CF37CF91F5C3}" srcOrd="1" destOrd="0" parTransId="{E73EC166-2286-4B98-A17D-A5CF1677545F}" sibTransId="{8FCEAEB4-7439-42DA-BBD4-92AF315534B5}"/>
    <dgm:cxn modelId="{D6C1DD54-A1B0-4B6F-A3B9-1DB936EBE898}" srcId="{32A74A9C-BBE3-4B35-BD21-3CDBA0FF4788}" destId="{8D618329-CC5E-4C6D-92FC-3B063704F4DE}" srcOrd="0" destOrd="0" parTransId="{C1EBD3D1-5DB1-488A-9D28-3037D45C8961}" sibTransId="{55FB47C9-316A-4D33-90F8-D3C3B0C6BC2A}"/>
    <dgm:cxn modelId="{1D8B9477-36DB-4232-A737-4D4213D8A8D0}" type="presOf" srcId="{C40F1A3D-E4B9-4424-8644-95D154049F56}" destId="{131F79C7-AB4D-4EF6-AE14-4D2B26240212}" srcOrd="0" destOrd="0" presId="urn:microsoft.com/office/officeart/2005/8/layout/orgChart1"/>
    <dgm:cxn modelId="{02C94FA4-601C-4899-9BCB-9434A526D94A}" type="presOf" srcId="{2454D1BB-611C-4287-A17C-CF37CF91F5C3}" destId="{4AAE6506-87C4-4B12-93FB-81553292F251}" srcOrd="0" destOrd="0" presId="urn:microsoft.com/office/officeart/2005/8/layout/orgChart1"/>
    <dgm:cxn modelId="{5D6933B1-0402-4F5C-B642-6AFD60797FF0}" type="presOf" srcId="{B93D38E0-F63B-483D-B2F8-26FB67C6E306}" destId="{0A851D2C-50AE-47C3-8E3A-E4C6050EB1DC}" srcOrd="0" destOrd="0" presId="urn:microsoft.com/office/officeart/2005/8/layout/orgChart1"/>
    <dgm:cxn modelId="{B2CAD4B4-0552-4F86-8B82-2302CAF6015F}" srcId="{C40F1A3D-E4B9-4424-8644-95D154049F56}" destId="{DA4D0217-6FF7-47D7-85BD-B9FB7A0C1D57}" srcOrd="0" destOrd="0" parTransId="{6A1FAC26-932E-43E2-9972-8CAAB309A61E}" sibTransId="{748C6EED-710C-436C-99F2-0085B8992E75}"/>
    <dgm:cxn modelId="{F70EBCBE-F109-472D-BAB4-EFFD4C0BF6F8}" srcId="{BB851D32-CA91-4146-B0DF-A37BD3D9BB85}" destId="{8D49A175-D740-41AA-9DD3-73C38F634F00}" srcOrd="1" destOrd="0" parTransId="{DC0C7BC8-2DD1-48E8-BD73-D42146FA4893}" sibTransId="{69DA75AC-E5FC-4F11-8DB3-267611D2C205}"/>
    <dgm:cxn modelId="{BF46F7C1-CA16-4163-BFAA-C13DF35BAF60}" srcId="{8D618329-CC5E-4C6D-92FC-3B063704F4DE}" destId="{C40F1A3D-E4B9-4424-8644-95D154049F56}" srcOrd="0" destOrd="0" parTransId="{83699D64-08CA-4790-9539-5C3FF9567E29}" sibTransId="{DF8CD84F-6BB3-400B-AFA2-9244C2332099}"/>
    <dgm:cxn modelId="{0BA1FCE2-076B-40B0-B349-01646EA6C81F}" type="presOf" srcId="{6A1FAC26-932E-43E2-9972-8CAAB309A61E}" destId="{8EDA5388-C853-42A1-96AC-5CBC3329E673}" srcOrd="0" destOrd="0" presId="urn:microsoft.com/office/officeart/2005/8/layout/orgChart1"/>
    <dgm:cxn modelId="{113F63E3-844D-4F30-B095-96EDC1CCD0CF}" type="presOf" srcId="{C40F1A3D-E4B9-4424-8644-95D154049F56}" destId="{32319181-C3D0-4285-A472-9E01D9225C21}" srcOrd="1" destOrd="0" presId="urn:microsoft.com/office/officeart/2005/8/layout/orgChart1"/>
    <dgm:cxn modelId="{E91606F6-59F5-4ACA-B671-9A1FE5698037}" type="presOf" srcId="{9395CD81-1E0B-4ECB-B065-9A2C962E64EF}" destId="{3C60FC90-2D43-4252-946C-AFA84628E832}" srcOrd="0" destOrd="0" presId="urn:microsoft.com/office/officeart/2005/8/layout/orgChart1"/>
    <dgm:cxn modelId="{015081F7-718B-4975-9ACD-C3F2C2FA25F0}" type="presOf" srcId="{8D618329-CC5E-4C6D-92FC-3B063704F4DE}" destId="{F43609F2-F98E-4DCF-A154-87E3F27115F3}" srcOrd="0" destOrd="0" presId="urn:microsoft.com/office/officeart/2005/8/layout/orgChart1"/>
    <dgm:cxn modelId="{F3DD1C16-8817-450A-B262-87A4E495F5C4}" type="presParOf" srcId="{63A01475-4CBE-4CA9-AA73-32B8B93882CC}" destId="{BF0559B3-2DA7-4B66-9121-E30219496C53}" srcOrd="0" destOrd="0" presId="urn:microsoft.com/office/officeart/2005/8/layout/orgChart1"/>
    <dgm:cxn modelId="{E197E3A2-E245-4F74-A432-086CA8925ACD}" type="presParOf" srcId="{BF0559B3-2DA7-4B66-9121-E30219496C53}" destId="{E94E1417-70D6-49C1-9231-09597DBE2D91}" srcOrd="0" destOrd="0" presId="urn:microsoft.com/office/officeart/2005/8/layout/orgChart1"/>
    <dgm:cxn modelId="{EB1EDBEB-C765-44B0-AA4D-75FF57D19274}" type="presParOf" srcId="{E94E1417-70D6-49C1-9231-09597DBE2D91}" destId="{F43609F2-F98E-4DCF-A154-87E3F27115F3}" srcOrd="0" destOrd="0" presId="urn:microsoft.com/office/officeart/2005/8/layout/orgChart1"/>
    <dgm:cxn modelId="{89C8F165-1EE7-48BA-B303-AE9D5F9C22F6}" type="presParOf" srcId="{E94E1417-70D6-49C1-9231-09597DBE2D91}" destId="{410E8848-3083-4FB3-8B63-FE9AF4266413}" srcOrd="1" destOrd="0" presId="urn:microsoft.com/office/officeart/2005/8/layout/orgChart1"/>
    <dgm:cxn modelId="{88F6E2F1-47C3-489F-9922-939C0622EE95}" type="presParOf" srcId="{BF0559B3-2DA7-4B66-9121-E30219496C53}" destId="{C65DBF0F-8013-4619-8ED9-D3BC89CFB8FE}" srcOrd="1" destOrd="0" presId="urn:microsoft.com/office/officeart/2005/8/layout/orgChart1"/>
    <dgm:cxn modelId="{1EBA1F11-1D10-48FF-85E0-63E879F16518}" type="presParOf" srcId="{C65DBF0F-8013-4619-8ED9-D3BC89CFB8FE}" destId="{AED4B5A5-6891-456C-9C9B-55E707497D0D}" srcOrd="0" destOrd="0" presId="urn:microsoft.com/office/officeart/2005/8/layout/orgChart1"/>
    <dgm:cxn modelId="{0F25B053-6D9A-423A-AE08-46E58DF1D471}" type="presParOf" srcId="{C65DBF0F-8013-4619-8ED9-D3BC89CFB8FE}" destId="{47061461-EA91-4A46-9041-9E65E5EA21BF}" srcOrd="1" destOrd="0" presId="urn:microsoft.com/office/officeart/2005/8/layout/orgChart1"/>
    <dgm:cxn modelId="{7BD986AF-FCC0-49A8-8796-813B6725ACAA}" type="presParOf" srcId="{47061461-EA91-4A46-9041-9E65E5EA21BF}" destId="{9B712D12-A129-49B6-83D0-1271EE45BEB6}" srcOrd="0" destOrd="0" presId="urn:microsoft.com/office/officeart/2005/8/layout/orgChart1"/>
    <dgm:cxn modelId="{31983C03-C8C5-4E6F-88D8-9E4B82C66927}" type="presParOf" srcId="{9B712D12-A129-49B6-83D0-1271EE45BEB6}" destId="{131F79C7-AB4D-4EF6-AE14-4D2B26240212}" srcOrd="0" destOrd="0" presId="urn:microsoft.com/office/officeart/2005/8/layout/orgChart1"/>
    <dgm:cxn modelId="{226A0428-CCC4-4541-859E-CD333ED9F575}" type="presParOf" srcId="{9B712D12-A129-49B6-83D0-1271EE45BEB6}" destId="{32319181-C3D0-4285-A472-9E01D9225C21}" srcOrd="1" destOrd="0" presId="urn:microsoft.com/office/officeart/2005/8/layout/orgChart1"/>
    <dgm:cxn modelId="{73BA107D-5C50-499C-9838-B17515B17B8D}" type="presParOf" srcId="{47061461-EA91-4A46-9041-9E65E5EA21BF}" destId="{65FFA573-BCC7-4FC9-BB4A-4B1F8CF4DE11}" srcOrd="1" destOrd="0" presId="urn:microsoft.com/office/officeart/2005/8/layout/orgChart1"/>
    <dgm:cxn modelId="{AC788E62-E3C0-4CAC-8D8C-51CD3C99A615}" type="presParOf" srcId="{65FFA573-BCC7-4FC9-BB4A-4B1F8CF4DE11}" destId="{8EDA5388-C853-42A1-96AC-5CBC3329E673}" srcOrd="0" destOrd="0" presId="urn:microsoft.com/office/officeart/2005/8/layout/orgChart1"/>
    <dgm:cxn modelId="{7FEA5985-33EB-44A7-AA37-7E5FD5BCD934}" type="presParOf" srcId="{65FFA573-BCC7-4FC9-BB4A-4B1F8CF4DE11}" destId="{2D01AADE-C785-4F2F-8612-972989B45C50}" srcOrd="1" destOrd="0" presId="urn:microsoft.com/office/officeart/2005/8/layout/orgChart1"/>
    <dgm:cxn modelId="{5538639C-FDA4-4D49-BF69-A7236B2C6D42}" type="presParOf" srcId="{2D01AADE-C785-4F2F-8612-972989B45C50}" destId="{1DFD956F-A99B-42E8-A6E4-3066D68B90F6}" srcOrd="0" destOrd="0" presId="urn:microsoft.com/office/officeart/2005/8/layout/orgChart1"/>
    <dgm:cxn modelId="{EF77D763-3C54-4410-BF35-CC13EDF62026}" type="presParOf" srcId="{1DFD956F-A99B-42E8-A6E4-3066D68B90F6}" destId="{8EE89F0E-0571-4294-AE11-7B8E8393FB31}" srcOrd="0" destOrd="0" presId="urn:microsoft.com/office/officeart/2005/8/layout/orgChart1"/>
    <dgm:cxn modelId="{DFF579FA-B0CD-4B6C-8870-FC338D6CC59D}" type="presParOf" srcId="{1DFD956F-A99B-42E8-A6E4-3066D68B90F6}" destId="{9A74A522-A5DB-4CA7-8550-23FC7F44FF48}" srcOrd="1" destOrd="0" presId="urn:microsoft.com/office/officeart/2005/8/layout/orgChart1"/>
    <dgm:cxn modelId="{79FF2746-3BA2-4A1C-B0AE-5476DA0D9013}" type="presParOf" srcId="{2D01AADE-C785-4F2F-8612-972989B45C50}" destId="{0DC5DC69-6751-4BD9-96F7-1D3CA57D4D84}" srcOrd="1" destOrd="0" presId="urn:microsoft.com/office/officeart/2005/8/layout/orgChart1"/>
    <dgm:cxn modelId="{3D2EA177-DA07-4579-9D3D-D6517FD34FA6}" type="presParOf" srcId="{2D01AADE-C785-4F2F-8612-972989B45C50}" destId="{985A4293-1858-4781-9DAB-7D6DE543DB2F}" srcOrd="2" destOrd="0" presId="urn:microsoft.com/office/officeart/2005/8/layout/orgChart1"/>
    <dgm:cxn modelId="{A91F9CFB-5681-4891-BF8D-A9FC30F81AC4}" type="presParOf" srcId="{65FFA573-BCC7-4FC9-BB4A-4B1F8CF4DE11}" destId="{ED9EC06B-0F9C-44C6-B24A-FFF2CB1F8747}" srcOrd="2" destOrd="0" presId="urn:microsoft.com/office/officeart/2005/8/layout/orgChart1"/>
    <dgm:cxn modelId="{D2472172-DF08-4F93-B6B2-289636006E35}" type="presParOf" srcId="{65FFA573-BCC7-4FC9-BB4A-4B1F8CF4DE11}" destId="{C741B953-6610-4459-8FD3-B490ECFBD802}" srcOrd="3" destOrd="0" presId="urn:microsoft.com/office/officeart/2005/8/layout/orgChart1"/>
    <dgm:cxn modelId="{28974B36-299A-49C6-95D1-F4F48DE63DEB}" type="presParOf" srcId="{C741B953-6610-4459-8FD3-B490ECFBD802}" destId="{F5C7F124-9E08-4C57-BFE8-E0B1059FE85D}" srcOrd="0" destOrd="0" presId="urn:microsoft.com/office/officeart/2005/8/layout/orgChart1"/>
    <dgm:cxn modelId="{CB984599-E552-4921-8755-433ACBC2B805}" type="presParOf" srcId="{F5C7F124-9E08-4C57-BFE8-E0B1059FE85D}" destId="{4AAE6506-87C4-4B12-93FB-81553292F251}" srcOrd="0" destOrd="0" presId="urn:microsoft.com/office/officeart/2005/8/layout/orgChart1"/>
    <dgm:cxn modelId="{A3ED8B44-2CB6-45B2-8415-098299D4FBDE}" type="presParOf" srcId="{F5C7F124-9E08-4C57-BFE8-E0B1059FE85D}" destId="{31F44F31-D49F-4490-BB6C-AB4553E7DEBE}" srcOrd="1" destOrd="0" presId="urn:microsoft.com/office/officeart/2005/8/layout/orgChart1"/>
    <dgm:cxn modelId="{08F815C8-5A77-4A7A-B021-BA94A22095AF}" type="presParOf" srcId="{C741B953-6610-4459-8FD3-B490ECFBD802}" destId="{34DC38EA-33E2-4911-AF5E-FA853E3B0BA9}" srcOrd="1" destOrd="0" presId="urn:microsoft.com/office/officeart/2005/8/layout/orgChart1"/>
    <dgm:cxn modelId="{51B71468-1353-4FED-9A36-EF82CA2B0463}" type="presParOf" srcId="{C741B953-6610-4459-8FD3-B490ECFBD802}" destId="{C2340D82-16A8-425B-AEC8-185C4F8464FC}" srcOrd="2" destOrd="0" presId="urn:microsoft.com/office/officeart/2005/8/layout/orgChart1"/>
    <dgm:cxn modelId="{BEC3EEB9-60F7-498D-AAFC-266624E6CDA4}" type="presParOf" srcId="{47061461-EA91-4A46-9041-9E65E5EA21BF}" destId="{48D293C7-D382-42BE-B909-D4E868309C66}" srcOrd="2" destOrd="0" presId="urn:microsoft.com/office/officeart/2005/8/layout/orgChart1"/>
    <dgm:cxn modelId="{AFF306E1-1CE2-4240-AA80-0DEBE05EEF0C}" type="presParOf" srcId="{C65DBF0F-8013-4619-8ED9-D3BC89CFB8FE}" destId="{3C60FC90-2D43-4252-946C-AFA84628E832}" srcOrd="2" destOrd="0" presId="urn:microsoft.com/office/officeart/2005/8/layout/orgChart1"/>
    <dgm:cxn modelId="{A36999CF-BAC8-4310-909D-B2F6EB01BF8F}" type="presParOf" srcId="{C65DBF0F-8013-4619-8ED9-D3BC89CFB8FE}" destId="{1786632B-290A-4870-AA13-31D346918CEA}" srcOrd="3" destOrd="0" presId="urn:microsoft.com/office/officeart/2005/8/layout/orgChart1"/>
    <dgm:cxn modelId="{36BC2EB2-21E8-444E-96A2-4178629B3958}" type="presParOf" srcId="{1786632B-290A-4870-AA13-31D346918CEA}" destId="{2BA64260-B586-41F3-AA18-E018028B1415}" srcOrd="0" destOrd="0" presId="urn:microsoft.com/office/officeart/2005/8/layout/orgChart1"/>
    <dgm:cxn modelId="{DFA0319D-0703-4375-B4DF-E985727F4215}" type="presParOf" srcId="{2BA64260-B586-41F3-AA18-E018028B1415}" destId="{B924064F-5139-4DAE-BB97-824A01E98A28}" srcOrd="0" destOrd="0" presId="urn:microsoft.com/office/officeart/2005/8/layout/orgChart1"/>
    <dgm:cxn modelId="{97E3AC35-7FEC-42C3-AC15-9465CAE0C966}" type="presParOf" srcId="{2BA64260-B586-41F3-AA18-E018028B1415}" destId="{59EBB440-AD9A-4B8E-9D64-53B108DB0D78}" srcOrd="1" destOrd="0" presId="urn:microsoft.com/office/officeart/2005/8/layout/orgChart1"/>
    <dgm:cxn modelId="{A2E4B0F3-DFBC-4E76-A237-20B6BE486894}" type="presParOf" srcId="{1786632B-290A-4870-AA13-31D346918CEA}" destId="{8FF5C54F-011B-41A8-B0C3-53C4B743B776}" srcOrd="1" destOrd="0" presId="urn:microsoft.com/office/officeart/2005/8/layout/orgChart1"/>
    <dgm:cxn modelId="{2B3580B5-E583-4D32-A3B5-017D52807F29}" type="presParOf" srcId="{8FF5C54F-011B-41A8-B0C3-53C4B743B776}" destId="{26F90199-482F-4015-B50D-EA8D405ECF2C}" srcOrd="0" destOrd="0" presId="urn:microsoft.com/office/officeart/2005/8/layout/orgChart1"/>
    <dgm:cxn modelId="{8FBF7A42-14DF-43D2-83C0-43055F34D94A}" type="presParOf" srcId="{8FF5C54F-011B-41A8-B0C3-53C4B743B776}" destId="{2A348A10-42BB-4C55-8697-25A5EF6DD187}" srcOrd="1" destOrd="0" presId="urn:microsoft.com/office/officeart/2005/8/layout/orgChart1"/>
    <dgm:cxn modelId="{6E222AD1-242B-47D8-86F8-2258D00940E5}" type="presParOf" srcId="{2A348A10-42BB-4C55-8697-25A5EF6DD187}" destId="{C0C16900-FC66-47D9-9742-C0318DB769E5}" srcOrd="0" destOrd="0" presId="urn:microsoft.com/office/officeart/2005/8/layout/orgChart1"/>
    <dgm:cxn modelId="{ED80E330-FEA0-45D8-9347-9AC21B718D2C}" type="presParOf" srcId="{C0C16900-FC66-47D9-9742-C0318DB769E5}" destId="{0A851D2C-50AE-47C3-8E3A-E4C6050EB1DC}" srcOrd="0" destOrd="0" presId="urn:microsoft.com/office/officeart/2005/8/layout/orgChart1"/>
    <dgm:cxn modelId="{49AF7C24-6B71-4D12-89A5-56C157DCE8D5}" type="presParOf" srcId="{C0C16900-FC66-47D9-9742-C0318DB769E5}" destId="{6D14FCBA-9EA9-4A5A-8DA6-1EA412C54150}" srcOrd="1" destOrd="0" presId="urn:microsoft.com/office/officeart/2005/8/layout/orgChart1"/>
    <dgm:cxn modelId="{AF34295F-68C1-46DD-936D-C6C7471B330B}" type="presParOf" srcId="{2A348A10-42BB-4C55-8697-25A5EF6DD187}" destId="{52005AB0-E503-4894-B415-213AB54EC74E}" srcOrd="1" destOrd="0" presId="urn:microsoft.com/office/officeart/2005/8/layout/orgChart1"/>
    <dgm:cxn modelId="{47372A96-AA92-4A35-A548-B9848186B84D}" type="presParOf" srcId="{2A348A10-42BB-4C55-8697-25A5EF6DD187}" destId="{52EBD240-4BDC-4958-8575-F07ED910298D}" srcOrd="2" destOrd="0" presId="urn:microsoft.com/office/officeart/2005/8/layout/orgChart1"/>
    <dgm:cxn modelId="{02614E21-702B-43E6-99CB-62A3DC45D93A}" type="presParOf" srcId="{8FF5C54F-011B-41A8-B0C3-53C4B743B776}" destId="{E5B233E1-7138-4CFE-905A-730F35F6586E}" srcOrd="2" destOrd="0" presId="urn:microsoft.com/office/officeart/2005/8/layout/orgChart1"/>
    <dgm:cxn modelId="{BD8AFD7C-DEE2-4C9E-961C-CC1131350C36}" type="presParOf" srcId="{8FF5C54F-011B-41A8-B0C3-53C4B743B776}" destId="{00C2D74E-2984-4D98-A3CD-DA0265AF4E70}" srcOrd="3" destOrd="0" presId="urn:microsoft.com/office/officeart/2005/8/layout/orgChart1"/>
    <dgm:cxn modelId="{5E2DDEC2-0573-491A-8664-6BACAD6A344F}" type="presParOf" srcId="{00C2D74E-2984-4D98-A3CD-DA0265AF4E70}" destId="{2AD35F7E-F37C-4ADC-9D23-8DF5BEDB142C}" srcOrd="0" destOrd="0" presId="urn:microsoft.com/office/officeart/2005/8/layout/orgChart1"/>
    <dgm:cxn modelId="{9541A85B-99E7-4272-B5C3-E5009248C469}" type="presParOf" srcId="{2AD35F7E-F37C-4ADC-9D23-8DF5BEDB142C}" destId="{BFA92355-B4DE-4159-9854-223F1A8EA237}" srcOrd="0" destOrd="0" presId="urn:microsoft.com/office/officeart/2005/8/layout/orgChart1"/>
    <dgm:cxn modelId="{A61F19FF-376D-42F0-B54E-CB9AADE18902}" type="presParOf" srcId="{2AD35F7E-F37C-4ADC-9D23-8DF5BEDB142C}" destId="{75F9C019-08F1-4024-9A69-3F44C678E7C7}" srcOrd="1" destOrd="0" presId="urn:microsoft.com/office/officeart/2005/8/layout/orgChart1"/>
    <dgm:cxn modelId="{DA0C0D31-3092-4154-A50E-DC521AF57D2B}" type="presParOf" srcId="{00C2D74E-2984-4D98-A3CD-DA0265AF4E70}" destId="{7797D32E-33F5-49EB-82C0-AD3F69C4E129}" srcOrd="1" destOrd="0" presId="urn:microsoft.com/office/officeart/2005/8/layout/orgChart1"/>
    <dgm:cxn modelId="{B3A0878B-5C93-46A4-A8FA-723A40AE55E7}" type="presParOf" srcId="{00C2D74E-2984-4D98-A3CD-DA0265AF4E70}" destId="{7FB02CF3-32F6-4A68-A4BB-EED69A4C8CEF}" srcOrd="2" destOrd="0" presId="urn:microsoft.com/office/officeart/2005/8/layout/orgChart1"/>
    <dgm:cxn modelId="{98F965BB-DE19-4023-B30C-326CB261DC3D}" type="presParOf" srcId="{1786632B-290A-4870-AA13-31D346918CEA}" destId="{D9DA72AE-8445-4833-8832-46E8C42BA3AF}" srcOrd="2" destOrd="0" presId="urn:microsoft.com/office/officeart/2005/8/layout/orgChart1"/>
    <dgm:cxn modelId="{BEB4DBBC-7EA0-40CF-A3B1-90584CA96B52}" type="presParOf" srcId="{BF0559B3-2DA7-4B66-9121-E30219496C53}" destId="{9CC60F9C-DCF9-4F24-BFB8-49D3CC3E87F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18E0E3-E381-4DC8-9D28-9438EA28A303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fr-FR"/>
        </a:p>
      </dgm:t>
    </dgm:pt>
    <dgm:pt modelId="{CC0B9A3F-B2B9-48D2-A380-6188B2AC3B95}">
      <dgm:prSet/>
      <dgm:spPr/>
      <dgm:t>
        <a:bodyPr/>
        <a:lstStyle/>
        <a:p>
          <a:pPr rtl="0"/>
          <a:r>
            <a:rPr lang="fr-FR" dirty="0"/>
            <a:t>Bois de qualité menuiserie </a:t>
          </a:r>
        </a:p>
      </dgm:t>
    </dgm:pt>
    <dgm:pt modelId="{1B718B9B-1B65-40FF-9941-BD3FB62E4CB9}" type="parTrans" cxnId="{C95CA5E6-4BDA-400D-9370-8BFC6F27EC6C}">
      <dgm:prSet/>
      <dgm:spPr/>
      <dgm:t>
        <a:bodyPr/>
        <a:lstStyle/>
        <a:p>
          <a:endParaRPr lang="fr-FR"/>
        </a:p>
      </dgm:t>
    </dgm:pt>
    <dgm:pt modelId="{D640ACE2-C11E-4ECC-BBD7-CC30EDD4265A}" type="sibTrans" cxnId="{C95CA5E6-4BDA-400D-9370-8BFC6F27EC6C}">
      <dgm:prSet/>
      <dgm:spPr/>
      <dgm:t>
        <a:bodyPr/>
        <a:lstStyle/>
        <a:p>
          <a:endParaRPr lang="fr-FR"/>
        </a:p>
      </dgm:t>
    </dgm:pt>
    <dgm:pt modelId="{243DC0BA-FF61-4D4B-9F11-F96D3CB05B9C}">
      <dgm:prSet/>
      <dgm:spPr/>
      <dgm:t>
        <a:bodyPr/>
        <a:lstStyle/>
        <a:p>
          <a:pPr rtl="0"/>
          <a:r>
            <a:rPr lang="fr-FR" dirty="0"/>
            <a:t>Qualité de sciage : dimensions constantes</a:t>
          </a:r>
        </a:p>
      </dgm:t>
    </dgm:pt>
    <dgm:pt modelId="{A727F38B-A838-411C-A12B-1A98A429624F}" type="parTrans" cxnId="{C91D9CB3-B3A6-42C4-90AA-2762A7E5E95B}">
      <dgm:prSet/>
      <dgm:spPr/>
      <dgm:t>
        <a:bodyPr/>
        <a:lstStyle/>
        <a:p>
          <a:endParaRPr lang="fr-FR"/>
        </a:p>
      </dgm:t>
    </dgm:pt>
    <dgm:pt modelId="{6E1152C6-80F3-460E-A3FC-50A610F68B2A}" type="sibTrans" cxnId="{C91D9CB3-B3A6-42C4-90AA-2762A7E5E95B}">
      <dgm:prSet/>
      <dgm:spPr/>
      <dgm:t>
        <a:bodyPr/>
        <a:lstStyle/>
        <a:p>
          <a:endParaRPr lang="fr-FR"/>
        </a:p>
      </dgm:t>
    </dgm:pt>
    <dgm:pt modelId="{86E81755-3755-4C61-9BEE-0C21406C0C2E}">
      <dgm:prSet/>
      <dgm:spPr/>
      <dgm:t>
        <a:bodyPr/>
        <a:lstStyle/>
        <a:p>
          <a:pPr rtl="0"/>
          <a:r>
            <a:rPr lang="fr-FR" dirty="0"/>
            <a:t>Qualité de séchage : homogène, à 10 – 12 %</a:t>
          </a:r>
        </a:p>
      </dgm:t>
    </dgm:pt>
    <dgm:pt modelId="{C13942A1-1553-4589-8B1E-AB781F0126EA}" type="parTrans" cxnId="{74B73EF2-BD66-43F2-9763-CE84F71F2EFB}">
      <dgm:prSet/>
      <dgm:spPr/>
      <dgm:t>
        <a:bodyPr/>
        <a:lstStyle/>
        <a:p>
          <a:endParaRPr lang="fr-FR"/>
        </a:p>
      </dgm:t>
    </dgm:pt>
    <dgm:pt modelId="{96501380-92E4-41E9-A592-BB41B6146130}" type="sibTrans" cxnId="{74B73EF2-BD66-43F2-9763-CE84F71F2EFB}">
      <dgm:prSet/>
      <dgm:spPr/>
      <dgm:t>
        <a:bodyPr/>
        <a:lstStyle/>
        <a:p>
          <a:endParaRPr lang="fr-FR"/>
        </a:p>
      </dgm:t>
    </dgm:pt>
    <dgm:pt modelId="{43AABE73-0EA6-45B2-BB8C-A3391CC49448}">
      <dgm:prSet/>
      <dgm:spPr/>
      <dgm:t>
        <a:bodyPr/>
        <a:lstStyle/>
        <a:p>
          <a:pPr rtl="0"/>
          <a:r>
            <a:rPr lang="fr-FR" dirty="0"/>
            <a:t>Qualité de service : choix, disponibilité, livraison</a:t>
          </a:r>
        </a:p>
      </dgm:t>
    </dgm:pt>
    <dgm:pt modelId="{B0B5D096-2C8B-4D89-884A-7D99D2B98971}" type="parTrans" cxnId="{07069965-ADC0-40D5-BD30-8CE45A3E6133}">
      <dgm:prSet/>
      <dgm:spPr/>
      <dgm:t>
        <a:bodyPr/>
        <a:lstStyle/>
        <a:p>
          <a:endParaRPr lang="fr-FR"/>
        </a:p>
      </dgm:t>
    </dgm:pt>
    <dgm:pt modelId="{A7F425CA-3049-4ACC-8205-3A8528B6FFB0}" type="sibTrans" cxnId="{07069965-ADC0-40D5-BD30-8CE45A3E6133}">
      <dgm:prSet/>
      <dgm:spPr/>
      <dgm:t>
        <a:bodyPr/>
        <a:lstStyle/>
        <a:p>
          <a:endParaRPr lang="fr-FR"/>
        </a:p>
      </dgm:t>
    </dgm:pt>
    <dgm:pt modelId="{8B0DC4AB-E8CE-420A-A747-847C3D341DA0}">
      <dgm:prSet/>
      <dgm:spPr/>
      <dgm:t>
        <a:bodyPr/>
        <a:lstStyle/>
        <a:p>
          <a:pPr rtl="0"/>
          <a:endParaRPr lang="fr-FR" dirty="0"/>
        </a:p>
      </dgm:t>
    </dgm:pt>
    <dgm:pt modelId="{191F0EB6-A09C-4338-AF0C-38F31F143B78}" type="sibTrans" cxnId="{14A80AE5-ADEE-4155-851F-2E20AB5FB948}">
      <dgm:prSet/>
      <dgm:spPr/>
      <dgm:t>
        <a:bodyPr/>
        <a:lstStyle/>
        <a:p>
          <a:endParaRPr lang="fr-FR"/>
        </a:p>
      </dgm:t>
    </dgm:pt>
    <dgm:pt modelId="{EA5C3538-F952-48F9-B783-20E6A5E5DE9D}" type="parTrans" cxnId="{14A80AE5-ADEE-4155-851F-2E20AB5FB948}">
      <dgm:prSet/>
      <dgm:spPr/>
      <dgm:t>
        <a:bodyPr/>
        <a:lstStyle/>
        <a:p>
          <a:endParaRPr lang="fr-FR"/>
        </a:p>
      </dgm:t>
    </dgm:pt>
    <dgm:pt modelId="{E1FA1E1E-46D9-4494-8133-AD967D21901C}">
      <dgm:prSet/>
      <dgm:spPr/>
      <dgm:t>
        <a:bodyPr/>
        <a:lstStyle/>
        <a:p>
          <a:pPr rtl="0"/>
          <a:r>
            <a:rPr lang="fr-FR" dirty="0"/>
            <a:t>« La qualité avant tout »</a:t>
          </a:r>
          <a:endParaRPr lang="fr-FR" i="1" dirty="0"/>
        </a:p>
      </dgm:t>
    </dgm:pt>
    <dgm:pt modelId="{B09C413A-A25C-4E67-B38D-23C5CE8457A3}" type="sibTrans" cxnId="{05DAC816-4ADD-4935-BCB0-6E29FB11C887}">
      <dgm:prSet/>
      <dgm:spPr/>
      <dgm:t>
        <a:bodyPr/>
        <a:lstStyle/>
        <a:p>
          <a:endParaRPr lang="fr-FR"/>
        </a:p>
      </dgm:t>
    </dgm:pt>
    <dgm:pt modelId="{18F16688-0E46-4D93-8820-2DBD4CDBD63E}" type="parTrans" cxnId="{05DAC816-4ADD-4935-BCB0-6E29FB11C887}">
      <dgm:prSet/>
      <dgm:spPr/>
      <dgm:t>
        <a:bodyPr/>
        <a:lstStyle/>
        <a:p>
          <a:endParaRPr lang="fr-FR"/>
        </a:p>
      </dgm:t>
    </dgm:pt>
    <dgm:pt modelId="{93E4F213-FCB1-480B-B1E2-694C665E1FF5}" type="pres">
      <dgm:prSet presAssocID="{8818E0E3-E381-4DC8-9D28-9438EA28A30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8F19CD6-D22F-4F39-9C5C-F06947C9BFD6}" type="pres">
      <dgm:prSet presAssocID="{E1FA1E1E-46D9-4494-8133-AD967D21901C}" presName="centerShape" presStyleLbl="node0" presStyleIdx="0" presStyleCnt="1" custScaleX="115741" custScaleY="97052"/>
      <dgm:spPr/>
    </dgm:pt>
    <dgm:pt modelId="{8867C856-8A5B-41C0-A819-897251E4AD26}" type="pres">
      <dgm:prSet presAssocID="{1B718B9B-1B65-40FF-9941-BD3FB62E4CB9}" presName="parTrans" presStyleLbl="bgSibTrans2D1" presStyleIdx="0" presStyleCnt="4"/>
      <dgm:spPr/>
    </dgm:pt>
    <dgm:pt modelId="{953E33D4-A30E-472B-94DC-F4D726C4CB97}" type="pres">
      <dgm:prSet presAssocID="{CC0B9A3F-B2B9-48D2-A380-6188B2AC3B95}" presName="node" presStyleLbl="node1" presStyleIdx="0" presStyleCnt="4" custScaleX="93446" custScaleY="68931">
        <dgm:presLayoutVars>
          <dgm:bulletEnabled val="1"/>
        </dgm:presLayoutVars>
      </dgm:prSet>
      <dgm:spPr/>
    </dgm:pt>
    <dgm:pt modelId="{74E6219D-67CE-40AE-86E5-C043DE5AD4E8}" type="pres">
      <dgm:prSet presAssocID="{A727F38B-A838-411C-A12B-1A98A429624F}" presName="parTrans" presStyleLbl="bgSibTrans2D1" presStyleIdx="1" presStyleCnt="4"/>
      <dgm:spPr/>
    </dgm:pt>
    <dgm:pt modelId="{AE9DAB75-AFD9-453D-8EAF-D39977B43B7F}" type="pres">
      <dgm:prSet presAssocID="{243DC0BA-FF61-4D4B-9F11-F96D3CB05B9C}" presName="node" presStyleLbl="node1" presStyleIdx="1" presStyleCnt="4" custScaleX="102969" custScaleY="69028">
        <dgm:presLayoutVars>
          <dgm:bulletEnabled val="1"/>
        </dgm:presLayoutVars>
      </dgm:prSet>
      <dgm:spPr/>
    </dgm:pt>
    <dgm:pt modelId="{3DB2769C-44E1-4BEB-9B0C-7AE87BB9B7AD}" type="pres">
      <dgm:prSet presAssocID="{C13942A1-1553-4589-8B1E-AB781F0126EA}" presName="parTrans" presStyleLbl="bgSibTrans2D1" presStyleIdx="2" presStyleCnt="4"/>
      <dgm:spPr/>
    </dgm:pt>
    <dgm:pt modelId="{4A12D384-1A55-4BFA-A1B1-6EA04FF552D2}" type="pres">
      <dgm:prSet presAssocID="{86E81755-3755-4C61-9BEE-0C21406C0C2E}" presName="node" presStyleLbl="node1" presStyleIdx="2" presStyleCnt="4" custScaleX="138768" custScaleY="74803">
        <dgm:presLayoutVars>
          <dgm:bulletEnabled val="1"/>
        </dgm:presLayoutVars>
      </dgm:prSet>
      <dgm:spPr/>
    </dgm:pt>
    <dgm:pt modelId="{E7743F19-3F5F-44CC-BAE0-8E3B4796056F}" type="pres">
      <dgm:prSet presAssocID="{B0B5D096-2C8B-4D89-884A-7D99D2B98971}" presName="parTrans" presStyleLbl="bgSibTrans2D1" presStyleIdx="3" presStyleCnt="4"/>
      <dgm:spPr/>
    </dgm:pt>
    <dgm:pt modelId="{13FE485D-AAC6-4DC3-85B0-56C8356330FE}" type="pres">
      <dgm:prSet presAssocID="{43AABE73-0EA6-45B2-BB8C-A3391CC49448}" presName="node" presStyleLbl="node1" presStyleIdx="3" presStyleCnt="4" custScaleX="99627" custScaleY="73069">
        <dgm:presLayoutVars>
          <dgm:bulletEnabled val="1"/>
        </dgm:presLayoutVars>
      </dgm:prSet>
      <dgm:spPr/>
    </dgm:pt>
  </dgm:ptLst>
  <dgm:cxnLst>
    <dgm:cxn modelId="{05DAC816-4ADD-4935-BCB0-6E29FB11C887}" srcId="{8818E0E3-E381-4DC8-9D28-9438EA28A303}" destId="{E1FA1E1E-46D9-4494-8133-AD967D21901C}" srcOrd="0" destOrd="0" parTransId="{18F16688-0E46-4D93-8820-2DBD4CDBD63E}" sibTransId="{B09C413A-A25C-4E67-B38D-23C5CE8457A3}"/>
    <dgm:cxn modelId="{1DCCB71D-4AE5-4B23-A727-AB0A54C4294D}" type="presOf" srcId="{A727F38B-A838-411C-A12B-1A98A429624F}" destId="{74E6219D-67CE-40AE-86E5-C043DE5AD4E8}" srcOrd="0" destOrd="0" presId="urn:microsoft.com/office/officeart/2005/8/layout/radial4"/>
    <dgm:cxn modelId="{28EFBB1E-251C-4CA5-9034-F66AF63F8B68}" type="presOf" srcId="{B0B5D096-2C8B-4D89-884A-7D99D2B98971}" destId="{E7743F19-3F5F-44CC-BAE0-8E3B4796056F}" srcOrd="0" destOrd="0" presId="urn:microsoft.com/office/officeart/2005/8/layout/radial4"/>
    <dgm:cxn modelId="{2C7C6537-EE86-4302-9A5D-A997D46EF42E}" type="presOf" srcId="{C13942A1-1553-4589-8B1E-AB781F0126EA}" destId="{3DB2769C-44E1-4BEB-9B0C-7AE87BB9B7AD}" srcOrd="0" destOrd="0" presId="urn:microsoft.com/office/officeart/2005/8/layout/radial4"/>
    <dgm:cxn modelId="{07069965-ADC0-40D5-BD30-8CE45A3E6133}" srcId="{E1FA1E1E-46D9-4494-8133-AD967D21901C}" destId="{43AABE73-0EA6-45B2-BB8C-A3391CC49448}" srcOrd="3" destOrd="0" parTransId="{B0B5D096-2C8B-4D89-884A-7D99D2B98971}" sibTransId="{A7F425CA-3049-4ACC-8205-3A8528B6FFB0}"/>
    <dgm:cxn modelId="{BFBFF454-04D3-4D6B-BF13-03EB05744809}" type="presOf" srcId="{43AABE73-0EA6-45B2-BB8C-A3391CC49448}" destId="{13FE485D-AAC6-4DC3-85B0-56C8356330FE}" srcOrd="0" destOrd="0" presId="urn:microsoft.com/office/officeart/2005/8/layout/radial4"/>
    <dgm:cxn modelId="{70D94582-3F18-4677-B330-EC8F54F371A4}" type="presOf" srcId="{8818E0E3-E381-4DC8-9D28-9438EA28A303}" destId="{93E4F213-FCB1-480B-B1E2-694C665E1FF5}" srcOrd="0" destOrd="0" presId="urn:microsoft.com/office/officeart/2005/8/layout/radial4"/>
    <dgm:cxn modelId="{A02F0C9B-C5C9-46B4-B8D4-0F1D1B53F857}" type="presOf" srcId="{86E81755-3755-4C61-9BEE-0C21406C0C2E}" destId="{4A12D384-1A55-4BFA-A1B1-6EA04FF552D2}" srcOrd="0" destOrd="0" presId="urn:microsoft.com/office/officeart/2005/8/layout/radial4"/>
    <dgm:cxn modelId="{4B9D4CA4-3B14-4DA9-A55D-39029F2B1C7A}" type="presOf" srcId="{E1FA1E1E-46D9-4494-8133-AD967D21901C}" destId="{C8F19CD6-D22F-4F39-9C5C-F06947C9BFD6}" srcOrd="0" destOrd="0" presId="urn:microsoft.com/office/officeart/2005/8/layout/radial4"/>
    <dgm:cxn modelId="{C91D9CB3-B3A6-42C4-90AA-2762A7E5E95B}" srcId="{E1FA1E1E-46D9-4494-8133-AD967D21901C}" destId="{243DC0BA-FF61-4D4B-9F11-F96D3CB05B9C}" srcOrd="1" destOrd="0" parTransId="{A727F38B-A838-411C-A12B-1A98A429624F}" sibTransId="{6E1152C6-80F3-460E-A3FC-50A610F68B2A}"/>
    <dgm:cxn modelId="{97CE98B8-DA7B-44C3-98FE-CD94CD968F0B}" type="presOf" srcId="{243DC0BA-FF61-4D4B-9F11-F96D3CB05B9C}" destId="{AE9DAB75-AFD9-453D-8EAF-D39977B43B7F}" srcOrd="0" destOrd="0" presId="urn:microsoft.com/office/officeart/2005/8/layout/radial4"/>
    <dgm:cxn modelId="{637931DA-EBC8-4754-9F68-0B2973779CE3}" type="presOf" srcId="{1B718B9B-1B65-40FF-9941-BD3FB62E4CB9}" destId="{8867C856-8A5B-41C0-A819-897251E4AD26}" srcOrd="0" destOrd="0" presId="urn:microsoft.com/office/officeart/2005/8/layout/radial4"/>
    <dgm:cxn modelId="{CDA962DA-5BF2-49E1-8A27-4A0DCB873E74}" type="presOf" srcId="{CC0B9A3F-B2B9-48D2-A380-6188B2AC3B95}" destId="{953E33D4-A30E-472B-94DC-F4D726C4CB97}" srcOrd="0" destOrd="0" presId="urn:microsoft.com/office/officeart/2005/8/layout/radial4"/>
    <dgm:cxn modelId="{14A80AE5-ADEE-4155-851F-2E20AB5FB948}" srcId="{8818E0E3-E381-4DC8-9D28-9438EA28A303}" destId="{8B0DC4AB-E8CE-420A-A747-847C3D341DA0}" srcOrd="1" destOrd="0" parTransId="{EA5C3538-F952-48F9-B783-20E6A5E5DE9D}" sibTransId="{191F0EB6-A09C-4338-AF0C-38F31F143B78}"/>
    <dgm:cxn modelId="{C95CA5E6-4BDA-400D-9370-8BFC6F27EC6C}" srcId="{E1FA1E1E-46D9-4494-8133-AD967D21901C}" destId="{CC0B9A3F-B2B9-48D2-A380-6188B2AC3B95}" srcOrd="0" destOrd="0" parTransId="{1B718B9B-1B65-40FF-9941-BD3FB62E4CB9}" sibTransId="{D640ACE2-C11E-4ECC-BBD7-CC30EDD4265A}"/>
    <dgm:cxn modelId="{74B73EF2-BD66-43F2-9763-CE84F71F2EFB}" srcId="{E1FA1E1E-46D9-4494-8133-AD967D21901C}" destId="{86E81755-3755-4C61-9BEE-0C21406C0C2E}" srcOrd="2" destOrd="0" parTransId="{C13942A1-1553-4589-8B1E-AB781F0126EA}" sibTransId="{96501380-92E4-41E9-A592-BB41B6146130}"/>
    <dgm:cxn modelId="{36DF62B0-F072-4267-A657-2F0D3BACD22F}" type="presParOf" srcId="{93E4F213-FCB1-480B-B1E2-694C665E1FF5}" destId="{C8F19CD6-D22F-4F39-9C5C-F06947C9BFD6}" srcOrd="0" destOrd="0" presId="urn:microsoft.com/office/officeart/2005/8/layout/radial4"/>
    <dgm:cxn modelId="{3C353EE9-4268-49FD-ACF3-34914C0BC537}" type="presParOf" srcId="{93E4F213-FCB1-480B-B1E2-694C665E1FF5}" destId="{8867C856-8A5B-41C0-A819-897251E4AD26}" srcOrd="1" destOrd="0" presId="urn:microsoft.com/office/officeart/2005/8/layout/radial4"/>
    <dgm:cxn modelId="{00DCEA1A-285D-42DC-8F88-EC0CD80D1618}" type="presParOf" srcId="{93E4F213-FCB1-480B-B1E2-694C665E1FF5}" destId="{953E33D4-A30E-472B-94DC-F4D726C4CB97}" srcOrd="2" destOrd="0" presId="urn:microsoft.com/office/officeart/2005/8/layout/radial4"/>
    <dgm:cxn modelId="{91006C32-CBA4-43DA-93E0-A9B0189185E0}" type="presParOf" srcId="{93E4F213-FCB1-480B-B1E2-694C665E1FF5}" destId="{74E6219D-67CE-40AE-86E5-C043DE5AD4E8}" srcOrd="3" destOrd="0" presId="urn:microsoft.com/office/officeart/2005/8/layout/radial4"/>
    <dgm:cxn modelId="{C74696BE-6B5D-4276-B964-98FF631EB45A}" type="presParOf" srcId="{93E4F213-FCB1-480B-B1E2-694C665E1FF5}" destId="{AE9DAB75-AFD9-453D-8EAF-D39977B43B7F}" srcOrd="4" destOrd="0" presId="urn:microsoft.com/office/officeart/2005/8/layout/radial4"/>
    <dgm:cxn modelId="{1E7F54B3-E35E-4CC9-A8CE-A3302FBDBD91}" type="presParOf" srcId="{93E4F213-FCB1-480B-B1E2-694C665E1FF5}" destId="{3DB2769C-44E1-4BEB-9B0C-7AE87BB9B7AD}" srcOrd="5" destOrd="0" presId="urn:microsoft.com/office/officeart/2005/8/layout/radial4"/>
    <dgm:cxn modelId="{AA246FE5-DA0A-44DC-B343-E8A8CCBFA8D0}" type="presParOf" srcId="{93E4F213-FCB1-480B-B1E2-694C665E1FF5}" destId="{4A12D384-1A55-4BFA-A1B1-6EA04FF552D2}" srcOrd="6" destOrd="0" presId="urn:microsoft.com/office/officeart/2005/8/layout/radial4"/>
    <dgm:cxn modelId="{CEBA2DA0-FE4B-4FAD-8853-036DCFD45AAE}" type="presParOf" srcId="{93E4F213-FCB1-480B-B1E2-694C665E1FF5}" destId="{E7743F19-3F5F-44CC-BAE0-8E3B4796056F}" srcOrd="7" destOrd="0" presId="urn:microsoft.com/office/officeart/2005/8/layout/radial4"/>
    <dgm:cxn modelId="{BF95D970-EAB2-43BF-880D-444C7303A314}" type="presParOf" srcId="{93E4F213-FCB1-480B-B1E2-694C665E1FF5}" destId="{13FE485D-AAC6-4DC3-85B0-56C8356330FE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1E51B9-D2BB-428D-B7BF-361019BDEAC2}" type="doc">
      <dgm:prSet loTypeId="urn:microsoft.com/office/officeart/2005/8/layout/lProcess2" loCatId="list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fr-FR"/>
        </a:p>
      </dgm:t>
    </dgm:pt>
    <dgm:pt modelId="{CE7466F6-DDF8-448E-BAA7-EC4AD6254E64}">
      <dgm:prSet phldrT="[Texte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fr-FR" dirty="0"/>
            <a:t>Sensibilité à une traçabilité</a:t>
          </a:r>
        </a:p>
      </dgm:t>
    </dgm:pt>
    <dgm:pt modelId="{95099D9D-DE53-4777-AC28-41CF20B8033A}" type="parTrans" cxnId="{8DF0E09B-6D56-4524-9882-1CED7A477C40}">
      <dgm:prSet/>
      <dgm:spPr/>
      <dgm:t>
        <a:bodyPr/>
        <a:lstStyle/>
        <a:p>
          <a:endParaRPr lang="fr-FR"/>
        </a:p>
      </dgm:t>
    </dgm:pt>
    <dgm:pt modelId="{60C56389-0B3C-482E-9DBF-ADA87F41B50D}" type="sibTrans" cxnId="{8DF0E09B-6D56-4524-9882-1CED7A477C40}">
      <dgm:prSet/>
      <dgm:spPr/>
      <dgm:t>
        <a:bodyPr/>
        <a:lstStyle/>
        <a:p>
          <a:endParaRPr lang="fr-FR"/>
        </a:p>
      </dgm:t>
    </dgm:pt>
    <dgm:pt modelId="{FE0310B8-5797-4EF4-AA80-337EED2F4CC1}">
      <dgm:prSet phldrT="[Texte]"/>
      <dgm:spPr/>
      <dgm:t>
        <a:bodyPr/>
        <a:lstStyle/>
        <a:p>
          <a:r>
            <a:rPr lang="fr-FR" dirty="0"/>
            <a:t>Communication sur l’origine du bois</a:t>
          </a:r>
        </a:p>
      </dgm:t>
    </dgm:pt>
    <dgm:pt modelId="{68A656A1-95BD-4CA1-AA03-22F92E5600AF}" type="parTrans" cxnId="{11F06E07-8524-4A3D-A309-D9775E10A068}">
      <dgm:prSet/>
      <dgm:spPr/>
      <dgm:t>
        <a:bodyPr/>
        <a:lstStyle/>
        <a:p>
          <a:endParaRPr lang="fr-FR"/>
        </a:p>
      </dgm:t>
    </dgm:pt>
    <dgm:pt modelId="{AA9AD3C0-12ED-40E9-8EC1-56ECEA13F6FB}" type="sibTrans" cxnId="{11F06E07-8524-4A3D-A309-D9775E10A068}">
      <dgm:prSet/>
      <dgm:spPr/>
      <dgm:t>
        <a:bodyPr/>
        <a:lstStyle/>
        <a:p>
          <a:endParaRPr lang="fr-FR"/>
        </a:p>
      </dgm:t>
    </dgm:pt>
    <dgm:pt modelId="{BF26CA66-46F4-429A-9EFA-67349F13F45B}">
      <dgm:prSet phldrT="[Texte]"/>
      <dgm:spPr/>
      <dgm:t>
        <a:bodyPr/>
        <a:lstStyle/>
        <a:p>
          <a:r>
            <a:rPr lang="fr-FR" dirty="0"/>
            <a:t>Garantie de la localisation et donc de la gestion</a:t>
          </a:r>
        </a:p>
      </dgm:t>
    </dgm:pt>
    <dgm:pt modelId="{B27F6644-24FE-4077-A4CE-55C6152E7B2B}" type="parTrans" cxnId="{EC922C3D-DB61-4EF0-AAF4-3164FE1A5474}">
      <dgm:prSet/>
      <dgm:spPr/>
      <dgm:t>
        <a:bodyPr/>
        <a:lstStyle/>
        <a:p>
          <a:endParaRPr lang="fr-FR"/>
        </a:p>
      </dgm:t>
    </dgm:pt>
    <dgm:pt modelId="{B53AB415-A076-4160-AC92-1A705603A02A}" type="sibTrans" cxnId="{EC922C3D-DB61-4EF0-AAF4-3164FE1A5474}">
      <dgm:prSet/>
      <dgm:spPr/>
      <dgm:t>
        <a:bodyPr/>
        <a:lstStyle/>
        <a:p>
          <a:endParaRPr lang="fr-FR"/>
        </a:p>
      </dgm:t>
    </dgm:pt>
    <dgm:pt modelId="{55DD0236-920F-4339-B9B5-545F3FDF7A76}">
      <dgm:prSet phldrT="[Texte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fr-FR" dirty="0"/>
            <a:t>Facilitation de l’approvisionnement</a:t>
          </a:r>
        </a:p>
      </dgm:t>
    </dgm:pt>
    <dgm:pt modelId="{5DD8BB80-33E4-4C6A-9A13-1CBF89B911AE}" type="parTrans" cxnId="{162ECE28-CBEB-4E16-BBF7-9C45AB89810A}">
      <dgm:prSet/>
      <dgm:spPr/>
      <dgm:t>
        <a:bodyPr/>
        <a:lstStyle/>
        <a:p>
          <a:endParaRPr lang="fr-FR"/>
        </a:p>
      </dgm:t>
    </dgm:pt>
    <dgm:pt modelId="{88A94628-9865-48B1-9732-80E34B306185}" type="sibTrans" cxnId="{162ECE28-CBEB-4E16-BBF7-9C45AB89810A}">
      <dgm:prSet/>
      <dgm:spPr/>
      <dgm:t>
        <a:bodyPr/>
        <a:lstStyle/>
        <a:p>
          <a:endParaRPr lang="fr-FR"/>
        </a:p>
      </dgm:t>
    </dgm:pt>
    <dgm:pt modelId="{EE87D435-017F-4649-8F5B-A9079AB8FCF0}">
      <dgm:prSet phldrT="[Texte]"/>
      <dgm:spPr/>
      <dgm:t>
        <a:bodyPr/>
        <a:lstStyle/>
        <a:p>
          <a:r>
            <a:rPr lang="fr-FR" dirty="0"/>
            <a:t>Approvisionnement local clairement identifié</a:t>
          </a:r>
        </a:p>
      </dgm:t>
    </dgm:pt>
    <dgm:pt modelId="{BA64C872-E1B1-4FB3-A429-3FF363018A42}" type="parTrans" cxnId="{C5A7C6BC-590E-4D53-A180-953C79AD6EB3}">
      <dgm:prSet/>
      <dgm:spPr/>
      <dgm:t>
        <a:bodyPr/>
        <a:lstStyle/>
        <a:p>
          <a:endParaRPr lang="fr-FR"/>
        </a:p>
      </dgm:t>
    </dgm:pt>
    <dgm:pt modelId="{84503083-0D4E-4320-924A-3481AF2537EA}" type="sibTrans" cxnId="{C5A7C6BC-590E-4D53-A180-953C79AD6EB3}">
      <dgm:prSet/>
      <dgm:spPr/>
      <dgm:t>
        <a:bodyPr/>
        <a:lstStyle/>
        <a:p>
          <a:endParaRPr lang="fr-FR"/>
        </a:p>
      </dgm:t>
    </dgm:pt>
    <dgm:pt modelId="{077A8D06-DC0F-41A7-9273-6A4697257007}">
      <dgm:prSet phldrT="[Texte]"/>
      <dgm:spPr/>
      <dgm:t>
        <a:bodyPr/>
        <a:lstStyle/>
        <a:p>
          <a:r>
            <a:rPr lang="fr-FR" dirty="0"/>
            <a:t>Qualité connue, Bois sec, Prix affichés</a:t>
          </a:r>
        </a:p>
      </dgm:t>
    </dgm:pt>
    <dgm:pt modelId="{EF123777-0DFC-49C5-8C0E-F3657151ADC4}" type="parTrans" cxnId="{82A219CE-1AEA-4C4B-9D66-FA73BEFF9697}">
      <dgm:prSet/>
      <dgm:spPr/>
      <dgm:t>
        <a:bodyPr/>
        <a:lstStyle/>
        <a:p>
          <a:endParaRPr lang="fr-FR"/>
        </a:p>
      </dgm:t>
    </dgm:pt>
    <dgm:pt modelId="{1542FA01-548A-4194-BD32-EFCE22FA0956}" type="sibTrans" cxnId="{82A219CE-1AEA-4C4B-9D66-FA73BEFF9697}">
      <dgm:prSet/>
      <dgm:spPr/>
      <dgm:t>
        <a:bodyPr/>
        <a:lstStyle/>
        <a:p>
          <a:endParaRPr lang="fr-FR"/>
        </a:p>
      </dgm:t>
    </dgm:pt>
    <dgm:pt modelId="{21FD598D-4D8C-4563-9E74-024088FDD8DD}">
      <dgm:prSet phldrT="[Texte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fr-FR" dirty="0"/>
            <a:t>Raisons économiques</a:t>
          </a:r>
        </a:p>
      </dgm:t>
    </dgm:pt>
    <dgm:pt modelId="{9F97F2E4-C506-4471-9645-4204CE7C5FC1}" type="parTrans" cxnId="{97FD9EF7-4A91-4B9A-B93B-EB13E9E43FDB}">
      <dgm:prSet/>
      <dgm:spPr/>
      <dgm:t>
        <a:bodyPr/>
        <a:lstStyle/>
        <a:p>
          <a:endParaRPr lang="fr-FR"/>
        </a:p>
      </dgm:t>
    </dgm:pt>
    <dgm:pt modelId="{3240A9CB-D3B2-4F7A-8640-5C7FED50AE64}" type="sibTrans" cxnId="{97FD9EF7-4A91-4B9A-B93B-EB13E9E43FDB}">
      <dgm:prSet/>
      <dgm:spPr/>
      <dgm:t>
        <a:bodyPr/>
        <a:lstStyle/>
        <a:p>
          <a:endParaRPr lang="fr-FR"/>
        </a:p>
      </dgm:t>
    </dgm:pt>
    <dgm:pt modelId="{5C55CF44-AD58-4F38-91FD-58727CBE8B86}">
      <dgm:prSet phldrT="[Texte]"/>
      <dgm:spPr/>
      <dgm:t>
        <a:bodyPr/>
        <a:lstStyle/>
        <a:p>
          <a:r>
            <a:rPr lang="fr-FR" dirty="0"/>
            <a:t>Essences exotiques de moins en moins disponibles</a:t>
          </a:r>
        </a:p>
      </dgm:t>
    </dgm:pt>
    <dgm:pt modelId="{85B8205B-8AED-478F-8962-1456630AB290}" type="parTrans" cxnId="{3171B00E-8237-44E8-862D-5D8E26DB85AF}">
      <dgm:prSet/>
      <dgm:spPr/>
      <dgm:t>
        <a:bodyPr/>
        <a:lstStyle/>
        <a:p>
          <a:endParaRPr lang="fr-FR"/>
        </a:p>
      </dgm:t>
    </dgm:pt>
    <dgm:pt modelId="{DF0DA5A2-9E7B-427B-8DF1-91462253116D}" type="sibTrans" cxnId="{3171B00E-8237-44E8-862D-5D8E26DB85AF}">
      <dgm:prSet/>
      <dgm:spPr/>
      <dgm:t>
        <a:bodyPr/>
        <a:lstStyle/>
        <a:p>
          <a:endParaRPr lang="fr-FR"/>
        </a:p>
      </dgm:t>
    </dgm:pt>
    <dgm:pt modelId="{DD578FDD-A127-446E-9BFD-3EB24F589CD4}">
      <dgm:prSet phldrT="[Texte]"/>
      <dgm:spPr/>
      <dgm:t>
        <a:bodyPr/>
        <a:lstStyle/>
        <a:p>
          <a:r>
            <a:rPr lang="fr-FR" dirty="0"/>
            <a:t>Des économies sur le transport</a:t>
          </a:r>
        </a:p>
      </dgm:t>
    </dgm:pt>
    <dgm:pt modelId="{9EF0DF5C-95B2-4376-A89E-84C823800344}" type="parTrans" cxnId="{D737B0EE-E0B4-41D7-8BA2-8B8745665945}">
      <dgm:prSet/>
      <dgm:spPr/>
      <dgm:t>
        <a:bodyPr/>
        <a:lstStyle/>
        <a:p>
          <a:endParaRPr lang="fr-FR"/>
        </a:p>
      </dgm:t>
    </dgm:pt>
    <dgm:pt modelId="{5CBA04AC-809B-48D8-9235-0D5C8F7443A8}" type="sibTrans" cxnId="{D737B0EE-E0B4-41D7-8BA2-8B8745665945}">
      <dgm:prSet/>
      <dgm:spPr/>
      <dgm:t>
        <a:bodyPr/>
        <a:lstStyle/>
        <a:p>
          <a:endParaRPr lang="fr-FR"/>
        </a:p>
      </dgm:t>
    </dgm:pt>
    <dgm:pt modelId="{9D274E33-8F74-405E-9AF8-4650CED2CA68}">
      <dgm:prSet phldrT="[Texte]"/>
      <dgm:spPr/>
      <dgm:t>
        <a:bodyPr/>
        <a:lstStyle/>
        <a:p>
          <a:r>
            <a:rPr lang="fr-FR" dirty="0"/>
            <a:t>Demande des clients en bois local</a:t>
          </a:r>
        </a:p>
      </dgm:t>
    </dgm:pt>
    <dgm:pt modelId="{5B9A0CD1-C805-449D-B626-9D54B59A2287}" type="parTrans" cxnId="{B6568041-90FF-42AF-8080-268F66523CE9}">
      <dgm:prSet/>
      <dgm:spPr/>
      <dgm:t>
        <a:bodyPr/>
        <a:lstStyle/>
        <a:p>
          <a:endParaRPr lang="fr-FR"/>
        </a:p>
      </dgm:t>
    </dgm:pt>
    <dgm:pt modelId="{A41220F6-DE2B-4A96-901C-E561E65F7540}" type="sibTrans" cxnId="{B6568041-90FF-42AF-8080-268F66523CE9}">
      <dgm:prSet/>
      <dgm:spPr/>
      <dgm:t>
        <a:bodyPr/>
        <a:lstStyle/>
        <a:p>
          <a:endParaRPr lang="fr-FR"/>
        </a:p>
      </dgm:t>
    </dgm:pt>
    <dgm:pt modelId="{D59EF26A-532E-421C-BF1C-9FA018EB6FEF}" type="pres">
      <dgm:prSet presAssocID="{531E51B9-D2BB-428D-B7BF-361019BDEAC2}" presName="theList" presStyleCnt="0">
        <dgm:presLayoutVars>
          <dgm:dir/>
          <dgm:animLvl val="lvl"/>
          <dgm:resizeHandles val="exact"/>
        </dgm:presLayoutVars>
      </dgm:prSet>
      <dgm:spPr/>
    </dgm:pt>
    <dgm:pt modelId="{73A3B492-41BA-4338-908D-352827A0801B}" type="pres">
      <dgm:prSet presAssocID="{CE7466F6-DDF8-448E-BAA7-EC4AD6254E64}" presName="compNode" presStyleCnt="0"/>
      <dgm:spPr/>
    </dgm:pt>
    <dgm:pt modelId="{F7522CC4-1790-44E8-8314-8B00E2A227C3}" type="pres">
      <dgm:prSet presAssocID="{CE7466F6-DDF8-448E-BAA7-EC4AD6254E64}" presName="aNode" presStyleLbl="bgShp" presStyleIdx="0" presStyleCnt="3"/>
      <dgm:spPr/>
    </dgm:pt>
    <dgm:pt modelId="{8ADD611B-2CB2-4DA2-8A09-3274852FD6DF}" type="pres">
      <dgm:prSet presAssocID="{CE7466F6-DDF8-448E-BAA7-EC4AD6254E64}" presName="textNode" presStyleLbl="bgShp" presStyleIdx="0" presStyleCnt="3"/>
      <dgm:spPr/>
    </dgm:pt>
    <dgm:pt modelId="{E6E5B20C-8591-4FC1-BB57-FB26BE51341F}" type="pres">
      <dgm:prSet presAssocID="{CE7466F6-DDF8-448E-BAA7-EC4AD6254E64}" presName="compChildNode" presStyleCnt="0"/>
      <dgm:spPr/>
    </dgm:pt>
    <dgm:pt modelId="{451AF614-EDBB-484D-AC52-D00382EB8D42}" type="pres">
      <dgm:prSet presAssocID="{CE7466F6-DDF8-448E-BAA7-EC4AD6254E64}" presName="theInnerList" presStyleCnt="0"/>
      <dgm:spPr/>
    </dgm:pt>
    <dgm:pt modelId="{1AFA7C31-E0FE-4F63-A251-5DFB94D71AEE}" type="pres">
      <dgm:prSet presAssocID="{FE0310B8-5797-4EF4-AA80-337EED2F4CC1}" presName="childNode" presStyleLbl="node1" presStyleIdx="0" presStyleCnt="7">
        <dgm:presLayoutVars>
          <dgm:bulletEnabled val="1"/>
        </dgm:presLayoutVars>
      </dgm:prSet>
      <dgm:spPr/>
    </dgm:pt>
    <dgm:pt modelId="{EC5107C2-12EC-4151-B161-7FF06B8020AE}" type="pres">
      <dgm:prSet presAssocID="{FE0310B8-5797-4EF4-AA80-337EED2F4CC1}" presName="aSpace2" presStyleCnt="0"/>
      <dgm:spPr/>
    </dgm:pt>
    <dgm:pt modelId="{02DAF079-5493-4C45-AF25-E69FE2F21C89}" type="pres">
      <dgm:prSet presAssocID="{BF26CA66-46F4-429A-9EFA-67349F13F45B}" presName="childNode" presStyleLbl="node1" presStyleIdx="1" presStyleCnt="7">
        <dgm:presLayoutVars>
          <dgm:bulletEnabled val="1"/>
        </dgm:presLayoutVars>
      </dgm:prSet>
      <dgm:spPr/>
    </dgm:pt>
    <dgm:pt modelId="{B7638B57-0AC9-4A96-8182-374849CD29D5}" type="pres">
      <dgm:prSet presAssocID="{CE7466F6-DDF8-448E-BAA7-EC4AD6254E64}" presName="aSpace" presStyleCnt="0"/>
      <dgm:spPr/>
    </dgm:pt>
    <dgm:pt modelId="{7493D457-EA6D-4814-8A56-96EE2B5DE163}" type="pres">
      <dgm:prSet presAssocID="{55DD0236-920F-4339-B9B5-545F3FDF7A76}" presName="compNode" presStyleCnt="0"/>
      <dgm:spPr/>
    </dgm:pt>
    <dgm:pt modelId="{168DCF03-3E03-4F13-ABD9-4DB23B7DF93B}" type="pres">
      <dgm:prSet presAssocID="{55DD0236-920F-4339-B9B5-545F3FDF7A76}" presName="aNode" presStyleLbl="bgShp" presStyleIdx="1" presStyleCnt="3"/>
      <dgm:spPr/>
    </dgm:pt>
    <dgm:pt modelId="{7E527037-203A-4FB8-8659-D46268949FC3}" type="pres">
      <dgm:prSet presAssocID="{55DD0236-920F-4339-B9B5-545F3FDF7A76}" presName="textNode" presStyleLbl="bgShp" presStyleIdx="1" presStyleCnt="3"/>
      <dgm:spPr/>
    </dgm:pt>
    <dgm:pt modelId="{787BFBE9-2BB1-4969-9102-34313D20E609}" type="pres">
      <dgm:prSet presAssocID="{55DD0236-920F-4339-B9B5-545F3FDF7A76}" presName="compChildNode" presStyleCnt="0"/>
      <dgm:spPr/>
    </dgm:pt>
    <dgm:pt modelId="{4FF048F5-4399-47C4-8E53-99157CBA1F5C}" type="pres">
      <dgm:prSet presAssocID="{55DD0236-920F-4339-B9B5-545F3FDF7A76}" presName="theInnerList" presStyleCnt="0"/>
      <dgm:spPr/>
    </dgm:pt>
    <dgm:pt modelId="{193645C4-CBCA-450E-913E-159D69ABFF70}" type="pres">
      <dgm:prSet presAssocID="{EE87D435-017F-4649-8F5B-A9079AB8FCF0}" presName="childNode" presStyleLbl="node1" presStyleIdx="2" presStyleCnt="7">
        <dgm:presLayoutVars>
          <dgm:bulletEnabled val="1"/>
        </dgm:presLayoutVars>
      </dgm:prSet>
      <dgm:spPr/>
    </dgm:pt>
    <dgm:pt modelId="{F21B026B-483F-4534-A524-E4ABEB49F578}" type="pres">
      <dgm:prSet presAssocID="{EE87D435-017F-4649-8F5B-A9079AB8FCF0}" presName="aSpace2" presStyleCnt="0"/>
      <dgm:spPr/>
    </dgm:pt>
    <dgm:pt modelId="{BFFC8E45-2CD9-42CB-A4CA-D66950E4C9BF}" type="pres">
      <dgm:prSet presAssocID="{077A8D06-DC0F-41A7-9273-6A4697257007}" presName="childNode" presStyleLbl="node1" presStyleIdx="3" presStyleCnt="7">
        <dgm:presLayoutVars>
          <dgm:bulletEnabled val="1"/>
        </dgm:presLayoutVars>
      </dgm:prSet>
      <dgm:spPr/>
    </dgm:pt>
    <dgm:pt modelId="{A9ED7862-85E9-405D-ABEA-22E73F699563}" type="pres">
      <dgm:prSet presAssocID="{077A8D06-DC0F-41A7-9273-6A4697257007}" presName="aSpace2" presStyleCnt="0"/>
      <dgm:spPr/>
    </dgm:pt>
    <dgm:pt modelId="{0B1771E8-730A-47BF-A15A-B93A8BA04DF9}" type="pres">
      <dgm:prSet presAssocID="{9D274E33-8F74-405E-9AF8-4650CED2CA68}" presName="childNode" presStyleLbl="node1" presStyleIdx="4" presStyleCnt="7">
        <dgm:presLayoutVars>
          <dgm:bulletEnabled val="1"/>
        </dgm:presLayoutVars>
      </dgm:prSet>
      <dgm:spPr/>
    </dgm:pt>
    <dgm:pt modelId="{DD6BA029-8524-4349-8832-F118F137CE52}" type="pres">
      <dgm:prSet presAssocID="{55DD0236-920F-4339-B9B5-545F3FDF7A76}" presName="aSpace" presStyleCnt="0"/>
      <dgm:spPr/>
    </dgm:pt>
    <dgm:pt modelId="{D8132BE7-3DA0-418D-A449-BE9974F8A952}" type="pres">
      <dgm:prSet presAssocID="{21FD598D-4D8C-4563-9E74-024088FDD8DD}" presName="compNode" presStyleCnt="0"/>
      <dgm:spPr/>
    </dgm:pt>
    <dgm:pt modelId="{94030C2C-EEA5-4EB6-ACCB-4075979E4085}" type="pres">
      <dgm:prSet presAssocID="{21FD598D-4D8C-4563-9E74-024088FDD8DD}" presName="aNode" presStyleLbl="bgShp" presStyleIdx="2" presStyleCnt="3" custLinFactX="93579" custLinFactNeighborX="100000" custLinFactNeighborY="13086"/>
      <dgm:spPr/>
    </dgm:pt>
    <dgm:pt modelId="{B4B7FBE0-69CD-4A2E-9690-8CF47E08FCDB}" type="pres">
      <dgm:prSet presAssocID="{21FD598D-4D8C-4563-9E74-024088FDD8DD}" presName="textNode" presStyleLbl="bgShp" presStyleIdx="2" presStyleCnt="3"/>
      <dgm:spPr/>
    </dgm:pt>
    <dgm:pt modelId="{8DBA394F-E1C5-494D-902D-9E2D6F4E4F2D}" type="pres">
      <dgm:prSet presAssocID="{21FD598D-4D8C-4563-9E74-024088FDD8DD}" presName="compChildNode" presStyleCnt="0"/>
      <dgm:spPr/>
    </dgm:pt>
    <dgm:pt modelId="{4628A67E-74E8-4123-A8AA-201263FF7B31}" type="pres">
      <dgm:prSet presAssocID="{21FD598D-4D8C-4563-9E74-024088FDD8DD}" presName="theInnerList" presStyleCnt="0"/>
      <dgm:spPr/>
    </dgm:pt>
    <dgm:pt modelId="{7C90BAB8-F275-4F84-96BD-75B5B2F157A3}" type="pres">
      <dgm:prSet presAssocID="{5C55CF44-AD58-4F38-91FD-58727CBE8B86}" presName="childNode" presStyleLbl="node1" presStyleIdx="5" presStyleCnt="7">
        <dgm:presLayoutVars>
          <dgm:bulletEnabled val="1"/>
        </dgm:presLayoutVars>
      </dgm:prSet>
      <dgm:spPr/>
    </dgm:pt>
    <dgm:pt modelId="{288EAD8C-890C-46FF-BC06-9A9896A7065F}" type="pres">
      <dgm:prSet presAssocID="{5C55CF44-AD58-4F38-91FD-58727CBE8B86}" presName="aSpace2" presStyleCnt="0"/>
      <dgm:spPr/>
    </dgm:pt>
    <dgm:pt modelId="{5AB76C57-9C7D-4D0B-B5B2-1ED04292C4F1}" type="pres">
      <dgm:prSet presAssocID="{DD578FDD-A127-446E-9BFD-3EB24F589CD4}" presName="childNode" presStyleLbl="node1" presStyleIdx="6" presStyleCnt="7">
        <dgm:presLayoutVars>
          <dgm:bulletEnabled val="1"/>
        </dgm:presLayoutVars>
      </dgm:prSet>
      <dgm:spPr/>
    </dgm:pt>
  </dgm:ptLst>
  <dgm:cxnLst>
    <dgm:cxn modelId="{11F06E07-8524-4A3D-A309-D9775E10A068}" srcId="{CE7466F6-DDF8-448E-BAA7-EC4AD6254E64}" destId="{FE0310B8-5797-4EF4-AA80-337EED2F4CC1}" srcOrd="0" destOrd="0" parTransId="{68A656A1-95BD-4CA1-AA03-22F92E5600AF}" sibTransId="{AA9AD3C0-12ED-40E9-8EC1-56ECEA13F6FB}"/>
    <dgm:cxn modelId="{3171B00E-8237-44E8-862D-5D8E26DB85AF}" srcId="{21FD598D-4D8C-4563-9E74-024088FDD8DD}" destId="{5C55CF44-AD58-4F38-91FD-58727CBE8B86}" srcOrd="0" destOrd="0" parTransId="{85B8205B-8AED-478F-8962-1456630AB290}" sibTransId="{DF0DA5A2-9E7B-427B-8DF1-91462253116D}"/>
    <dgm:cxn modelId="{2F93E211-EBF6-4DE0-A215-8DD3344B6310}" type="presOf" srcId="{CE7466F6-DDF8-448E-BAA7-EC4AD6254E64}" destId="{8ADD611B-2CB2-4DA2-8A09-3274852FD6DF}" srcOrd="1" destOrd="0" presId="urn:microsoft.com/office/officeart/2005/8/layout/lProcess2"/>
    <dgm:cxn modelId="{162ECE28-CBEB-4E16-BBF7-9C45AB89810A}" srcId="{531E51B9-D2BB-428D-B7BF-361019BDEAC2}" destId="{55DD0236-920F-4339-B9B5-545F3FDF7A76}" srcOrd="1" destOrd="0" parTransId="{5DD8BB80-33E4-4C6A-9A13-1CBF89B911AE}" sibTransId="{88A94628-9865-48B1-9732-80E34B306185}"/>
    <dgm:cxn modelId="{38B8712C-6A58-46FC-9F86-B2378FCF77D4}" type="presOf" srcId="{077A8D06-DC0F-41A7-9273-6A4697257007}" destId="{BFFC8E45-2CD9-42CB-A4CA-D66950E4C9BF}" srcOrd="0" destOrd="0" presId="urn:microsoft.com/office/officeart/2005/8/layout/lProcess2"/>
    <dgm:cxn modelId="{885A8B31-F169-4E7A-887D-4A85B889B154}" type="presOf" srcId="{FE0310B8-5797-4EF4-AA80-337EED2F4CC1}" destId="{1AFA7C31-E0FE-4F63-A251-5DFB94D71AEE}" srcOrd="0" destOrd="0" presId="urn:microsoft.com/office/officeart/2005/8/layout/lProcess2"/>
    <dgm:cxn modelId="{EC922C3D-DB61-4EF0-AAF4-3164FE1A5474}" srcId="{CE7466F6-DDF8-448E-BAA7-EC4AD6254E64}" destId="{BF26CA66-46F4-429A-9EFA-67349F13F45B}" srcOrd="1" destOrd="0" parTransId="{B27F6644-24FE-4077-A4CE-55C6152E7B2B}" sibTransId="{B53AB415-A076-4160-AC92-1A705603A02A}"/>
    <dgm:cxn modelId="{E0AAA660-EDDD-4A95-9E43-03BB978C77C1}" type="presOf" srcId="{21FD598D-4D8C-4563-9E74-024088FDD8DD}" destId="{B4B7FBE0-69CD-4A2E-9690-8CF47E08FCDB}" srcOrd="1" destOrd="0" presId="urn:microsoft.com/office/officeart/2005/8/layout/lProcess2"/>
    <dgm:cxn modelId="{B6568041-90FF-42AF-8080-268F66523CE9}" srcId="{55DD0236-920F-4339-B9B5-545F3FDF7A76}" destId="{9D274E33-8F74-405E-9AF8-4650CED2CA68}" srcOrd="2" destOrd="0" parTransId="{5B9A0CD1-C805-449D-B626-9D54B59A2287}" sibTransId="{A41220F6-DE2B-4A96-901C-E561E65F7540}"/>
    <dgm:cxn modelId="{9DE1BD63-BEA3-43AE-A8F8-CD4E81E35222}" type="presOf" srcId="{5C55CF44-AD58-4F38-91FD-58727CBE8B86}" destId="{7C90BAB8-F275-4F84-96BD-75B5B2F157A3}" srcOrd="0" destOrd="0" presId="urn:microsoft.com/office/officeart/2005/8/layout/lProcess2"/>
    <dgm:cxn modelId="{01EB9074-D782-4894-BD21-AEEA2A2BE693}" type="presOf" srcId="{EE87D435-017F-4649-8F5B-A9079AB8FCF0}" destId="{193645C4-CBCA-450E-913E-159D69ABFF70}" srcOrd="0" destOrd="0" presId="urn:microsoft.com/office/officeart/2005/8/layout/lProcess2"/>
    <dgm:cxn modelId="{80A42C83-3296-48F4-A7FA-36A6557FF448}" type="presOf" srcId="{55DD0236-920F-4339-B9B5-545F3FDF7A76}" destId="{7E527037-203A-4FB8-8659-D46268949FC3}" srcOrd="1" destOrd="0" presId="urn:microsoft.com/office/officeart/2005/8/layout/lProcess2"/>
    <dgm:cxn modelId="{8DF0E09B-6D56-4524-9882-1CED7A477C40}" srcId="{531E51B9-D2BB-428D-B7BF-361019BDEAC2}" destId="{CE7466F6-DDF8-448E-BAA7-EC4AD6254E64}" srcOrd="0" destOrd="0" parTransId="{95099D9D-DE53-4777-AC28-41CF20B8033A}" sibTransId="{60C56389-0B3C-482E-9DBF-ADA87F41B50D}"/>
    <dgm:cxn modelId="{AA5F759C-56DB-4D7C-BB05-D1D22324535C}" type="presOf" srcId="{9D274E33-8F74-405E-9AF8-4650CED2CA68}" destId="{0B1771E8-730A-47BF-A15A-B93A8BA04DF9}" srcOrd="0" destOrd="0" presId="urn:microsoft.com/office/officeart/2005/8/layout/lProcess2"/>
    <dgm:cxn modelId="{78C7709D-820E-4B8D-9EBB-930F41088D7D}" type="presOf" srcId="{531E51B9-D2BB-428D-B7BF-361019BDEAC2}" destId="{D59EF26A-532E-421C-BF1C-9FA018EB6FEF}" srcOrd="0" destOrd="0" presId="urn:microsoft.com/office/officeart/2005/8/layout/lProcess2"/>
    <dgm:cxn modelId="{B7B3CEAB-DD34-41B1-B758-1465A56E49B1}" type="presOf" srcId="{BF26CA66-46F4-429A-9EFA-67349F13F45B}" destId="{02DAF079-5493-4C45-AF25-E69FE2F21C89}" srcOrd="0" destOrd="0" presId="urn:microsoft.com/office/officeart/2005/8/layout/lProcess2"/>
    <dgm:cxn modelId="{8D02D4AD-AE53-4651-B845-A34F7AA69D00}" type="presOf" srcId="{21FD598D-4D8C-4563-9E74-024088FDD8DD}" destId="{94030C2C-EEA5-4EB6-ACCB-4075979E4085}" srcOrd="0" destOrd="0" presId="urn:microsoft.com/office/officeart/2005/8/layout/lProcess2"/>
    <dgm:cxn modelId="{C5A7C6BC-590E-4D53-A180-953C79AD6EB3}" srcId="{55DD0236-920F-4339-B9B5-545F3FDF7A76}" destId="{EE87D435-017F-4649-8F5B-A9079AB8FCF0}" srcOrd="0" destOrd="0" parTransId="{BA64C872-E1B1-4FB3-A429-3FF363018A42}" sibTransId="{84503083-0D4E-4320-924A-3481AF2537EA}"/>
    <dgm:cxn modelId="{EC1B7CC0-D609-46B0-A5DE-D3172598F972}" type="presOf" srcId="{55DD0236-920F-4339-B9B5-545F3FDF7A76}" destId="{168DCF03-3E03-4F13-ABD9-4DB23B7DF93B}" srcOrd="0" destOrd="0" presId="urn:microsoft.com/office/officeart/2005/8/layout/lProcess2"/>
    <dgm:cxn modelId="{82A219CE-1AEA-4C4B-9D66-FA73BEFF9697}" srcId="{55DD0236-920F-4339-B9B5-545F3FDF7A76}" destId="{077A8D06-DC0F-41A7-9273-6A4697257007}" srcOrd="1" destOrd="0" parTransId="{EF123777-0DFC-49C5-8C0E-F3657151ADC4}" sibTransId="{1542FA01-548A-4194-BD32-EFCE22FA0956}"/>
    <dgm:cxn modelId="{C8CED3D2-03A1-4C23-AEE6-C14B3226D17B}" type="presOf" srcId="{CE7466F6-DDF8-448E-BAA7-EC4AD6254E64}" destId="{F7522CC4-1790-44E8-8314-8B00E2A227C3}" srcOrd="0" destOrd="0" presId="urn:microsoft.com/office/officeart/2005/8/layout/lProcess2"/>
    <dgm:cxn modelId="{06F012ED-ADC9-4FDE-B54F-EE7B9A644576}" type="presOf" srcId="{DD578FDD-A127-446E-9BFD-3EB24F589CD4}" destId="{5AB76C57-9C7D-4D0B-B5B2-1ED04292C4F1}" srcOrd="0" destOrd="0" presId="urn:microsoft.com/office/officeart/2005/8/layout/lProcess2"/>
    <dgm:cxn modelId="{D737B0EE-E0B4-41D7-8BA2-8B8745665945}" srcId="{21FD598D-4D8C-4563-9E74-024088FDD8DD}" destId="{DD578FDD-A127-446E-9BFD-3EB24F589CD4}" srcOrd="1" destOrd="0" parTransId="{9EF0DF5C-95B2-4376-A89E-84C823800344}" sibTransId="{5CBA04AC-809B-48D8-9235-0D5C8F7443A8}"/>
    <dgm:cxn modelId="{97FD9EF7-4A91-4B9A-B93B-EB13E9E43FDB}" srcId="{531E51B9-D2BB-428D-B7BF-361019BDEAC2}" destId="{21FD598D-4D8C-4563-9E74-024088FDD8DD}" srcOrd="2" destOrd="0" parTransId="{9F97F2E4-C506-4471-9645-4204CE7C5FC1}" sibTransId="{3240A9CB-D3B2-4F7A-8640-5C7FED50AE64}"/>
    <dgm:cxn modelId="{006C1175-646A-44B0-A58B-90718C60726A}" type="presParOf" srcId="{D59EF26A-532E-421C-BF1C-9FA018EB6FEF}" destId="{73A3B492-41BA-4338-908D-352827A0801B}" srcOrd="0" destOrd="0" presId="urn:microsoft.com/office/officeart/2005/8/layout/lProcess2"/>
    <dgm:cxn modelId="{DBCB87EC-CA4F-4B1A-BC0B-5BF2B0D7306C}" type="presParOf" srcId="{73A3B492-41BA-4338-908D-352827A0801B}" destId="{F7522CC4-1790-44E8-8314-8B00E2A227C3}" srcOrd="0" destOrd="0" presId="urn:microsoft.com/office/officeart/2005/8/layout/lProcess2"/>
    <dgm:cxn modelId="{18A01488-9EE2-443A-B534-6C0A07EB7209}" type="presParOf" srcId="{73A3B492-41BA-4338-908D-352827A0801B}" destId="{8ADD611B-2CB2-4DA2-8A09-3274852FD6DF}" srcOrd="1" destOrd="0" presId="urn:microsoft.com/office/officeart/2005/8/layout/lProcess2"/>
    <dgm:cxn modelId="{88905D1E-D65C-4E1D-9FDA-E22A7A7E7008}" type="presParOf" srcId="{73A3B492-41BA-4338-908D-352827A0801B}" destId="{E6E5B20C-8591-4FC1-BB57-FB26BE51341F}" srcOrd="2" destOrd="0" presId="urn:microsoft.com/office/officeart/2005/8/layout/lProcess2"/>
    <dgm:cxn modelId="{55F5857E-8C8B-477E-BA7C-2851CACA2AE4}" type="presParOf" srcId="{E6E5B20C-8591-4FC1-BB57-FB26BE51341F}" destId="{451AF614-EDBB-484D-AC52-D00382EB8D42}" srcOrd="0" destOrd="0" presId="urn:microsoft.com/office/officeart/2005/8/layout/lProcess2"/>
    <dgm:cxn modelId="{5F127AEE-C298-492E-A8E2-CBD7C30ED972}" type="presParOf" srcId="{451AF614-EDBB-484D-AC52-D00382EB8D42}" destId="{1AFA7C31-E0FE-4F63-A251-5DFB94D71AEE}" srcOrd="0" destOrd="0" presId="urn:microsoft.com/office/officeart/2005/8/layout/lProcess2"/>
    <dgm:cxn modelId="{390250B5-8AA3-4475-9523-6631BA003CD6}" type="presParOf" srcId="{451AF614-EDBB-484D-AC52-D00382EB8D42}" destId="{EC5107C2-12EC-4151-B161-7FF06B8020AE}" srcOrd="1" destOrd="0" presId="urn:microsoft.com/office/officeart/2005/8/layout/lProcess2"/>
    <dgm:cxn modelId="{9B5AF520-BFB2-4F01-A1E4-F6963A5B4DD2}" type="presParOf" srcId="{451AF614-EDBB-484D-AC52-D00382EB8D42}" destId="{02DAF079-5493-4C45-AF25-E69FE2F21C89}" srcOrd="2" destOrd="0" presId="urn:microsoft.com/office/officeart/2005/8/layout/lProcess2"/>
    <dgm:cxn modelId="{0B466307-6E62-4622-8BA6-FBDBC0C9FF87}" type="presParOf" srcId="{D59EF26A-532E-421C-BF1C-9FA018EB6FEF}" destId="{B7638B57-0AC9-4A96-8182-374849CD29D5}" srcOrd="1" destOrd="0" presId="urn:microsoft.com/office/officeart/2005/8/layout/lProcess2"/>
    <dgm:cxn modelId="{2F796EB2-AC7B-4560-BF21-C3D318577218}" type="presParOf" srcId="{D59EF26A-532E-421C-BF1C-9FA018EB6FEF}" destId="{7493D457-EA6D-4814-8A56-96EE2B5DE163}" srcOrd="2" destOrd="0" presId="urn:microsoft.com/office/officeart/2005/8/layout/lProcess2"/>
    <dgm:cxn modelId="{377FAE75-0FBC-446E-9FCD-81DAD043DDB7}" type="presParOf" srcId="{7493D457-EA6D-4814-8A56-96EE2B5DE163}" destId="{168DCF03-3E03-4F13-ABD9-4DB23B7DF93B}" srcOrd="0" destOrd="0" presId="urn:microsoft.com/office/officeart/2005/8/layout/lProcess2"/>
    <dgm:cxn modelId="{7558C5D3-A11B-4948-9124-6443C36136A2}" type="presParOf" srcId="{7493D457-EA6D-4814-8A56-96EE2B5DE163}" destId="{7E527037-203A-4FB8-8659-D46268949FC3}" srcOrd="1" destOrd="0" presId="urn:microsoft.com/office/officeart/2005/8/layout/lProcess2"/>
    <dgm:cxn modelId="{A60D7754-90A6-4E0B-91AF-2F65CC5CF8BF}" type="presParOf" srcId="{7493D457-EA6D-4814-8A56-96EE2B5DE163}" destId="{787BFBE9-2BB1-4969-9102-34313D20E609}" srcOrd="2" destOrd="0" presId="urn:microsoft.com/office/officeart/2005/8/layout/lProcess2"/>
    <dgm:cxn modelId="{DD43A56C-650E-4E44-B310-9A214F8EF48D}" type="presParOf" srcId="{787BFBE9-2BB1-4969-9102-34313D20E609}" destId="{4FF048F5-4399-47C4-8E53-99157CBA1F5C}" srcOrd="0" destOrd="0" presId="urn:microsoft.com/office/officeart/2005/8/layout/lProcess2"/>
    <dgm:cxn modelId="{95EF2873-ADC7-4257-9FCE-11BE97F5370C}" type="presParOf" srcId="{4FF048F5-4399-47C4-8E53-99157CBA1F5C}" destId="{193645C4-CBCA-450E-913E-159D69ABFF70}" srcOrd="0" destOrd="0" presId="urn:microsoft.com/office/officeart/2005/8/layout/lProcess2"/>
    <dgm:cxn modelId="{035431F6-C10D-4F99-BAAD-EF4A53E61D74}" type="presParOf" srcId="{4FF048F5-4399-47C4-8E53-99157CBA1F5C}" destId="{F21B026B-483F-4534-A524-E4ABEB49F578}" srcOrd="1" destOrd="0" presId="urn:microsoft.com/office/officeart/2005/8/layout/lProcess2"/>
    <dgm:cxn modelId="{1222F6F3-7131-4CFB-A6E7-4EBDB994811B}" type="presParOf" srcId="{4FF048F5-4399-47C4-8E53-99157CBA1F5C}" destId="{BFFC8E45-2CD9-42CB-A4CA-D66950E4C9BF}" srcOrd="2" destOrd="0" presId="urn:microsoft.com/office/officeart/2005/8/layout/lProcess2"/>
    <dgm:cxn modelId="{FE611E5E-B6A9-46AB-B5D9-065559D0F9EB}" type="presParOf" srcId="{4FF048F5-4399-47C4-8E53-99157CBA1F5C}" destId="{A9ED7862-85E9-405D-ABEA-22E73F699563}" srcOrd="3" destOrd="0" presId="urn:microsoft.com/office/officeart/2005/8/layout/lProcess2"/>
    <dgm:cxn modelId="{E97642EB-9EDB-471F-8220-C5812EEC554C}" type="presParOf" srcId="{4FF048F5-4399-47C4-8E53-99157CBA1F5C}" destId="{0B1771E8-730A-47BF-A15A-B93A8BA04DF9}" srcOrd="4" destOrd="0" presId="urn:microsoft.com/office/officeart/2005/8/layout/lProcess2"/>
    <dgm:cxn modelId="{49D160EE-B2D8-42F0-85B2-8D786F915EEA}" type="presParOf" srcId="{D59EF26A-532E-421C-BF1C-9FA018EB6FEF}" destId="{DD6BA029-8524-4349-8832-F118F137CE52}" srcOrd="3" destOrd="0" presId="urn:microsoft.com/office/officeart/2005/8/layout/lProcess2"/>
    <dgm:cxn modelId="{7E4E701D-404A-4D24-8FCF-DA490C81CA44}" type="presParOf" srcId="{D59EF26A-532E-421C-BF1C-9FA018EB6FEF}" destId="{D8132BE7-3DA0-418D-A449-BE9974F8A952}" srcOrd="4" destOrd="0" presId="urn:microsoft.com/office/officeart/2005/8/layout/lProcess2"/>
    <dgm:cxn modelId="{46209039-31CE-464B-8946-2188D79FD532}" type="presParOf" srcId="{D8132BE7-3DA0-418D-A449-BE9974F8A952}" destId="{94030C2C-EEA5-4EB6-ACCB-4075979E4085}" srcOrd="0" destOrd="0" presId="urn:microsoft.com/office/officeart/2005/8/layout/lProcess2"/>
    <dgm:cxn modelId="{3C45AAD4-FAB1-477F-A025-9CB3E15FDCA2}" type="presParOf" srcId="{D8132BE7-3DA0-418D-A449-BE9974F8A952}" destId="{B4B7FBE0-69CD-4A2E-9690-8CF47E08FCDB}" srcOrd="1" destOrd="0" presId="urn:microsoft.com/office/officeart/2005/8/layout/lProcess2"/>
    <dgm:cxn modelId="{E0EB2178-4477-41BB-9895-6F6654630EB1}" type="presParOf" srcId="{D8132BE7-3DA0-418D-A449-BE9974F8A952}" destId="{8DBA394F-E1C5-494D-902D-9E2D6F4E4F2D}" srcOrd="2" destOrd="0" presId="urn:microsoft.com/office/officeart/2005/8/layout/lProcess2"/>
    <dgm:cxn modelId="{880E429C-332E-4247-B3A3-CA0355260FB8}" type="presParOf" srcId="{8DBA394F-E1C5-494D-902D-9E2D6F4E4F2D}" destId="{4628A67E-74E8-4123-A8AA-201263FF7B31}" srcOrd="0" destOrd="0" presId="urn:microsoft.com/office/officeart/2005/8/layout/lProcess2"/>
    <dgm:cxn modelId="{E545AE5F-D37A-4A34-901C-0B1A65AA1DC4}" type="presParOf" srcId="{4628A67E-74E8-4123-A8AA-201263FF7B31}" destId="{7C90BAB8-F275-4F84-96BD-75B5B2F157A3}" srcOrd="0" destOrd="0" presId="urn:microsoft.com/office/officeart/2005/8/layout/lProcess2"/>
    <dgm:cxn modelId="{1E8C3508-3E4D-4773-AAD6-60EE8766C16D}" type="presParOf" srcId="{4628A67E-74E8-4123-A8AA-201263FF7B31}" destId="{288EAD8C-890C-46FF-BC06-9A9896A7065F}" srcOrd="1" destOrd="0" presId="urn:microsoft.com/office/officeart/2005/8/layout/lProcess2"/>
    <dgm:cxn modelId="{21BDC6B1-F426-412D-A850-8E6E8164B715}" type="presParOf" srcId="{4628A67E-74E8-4123-A8AA-201263FF7B31}" destId="{5AB76C57-9C7D-4D0B-B5B2-1ED04292C4F1}" srcOrd="2" destOrd="0" presId="urn:microsoft.com/office/officeart/2005/8/layout/lProcess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C635C1-B909-444E-921A-6BB4FB4A02AA}">
      <dsp:nvSpPr>
        <dsp:cNvPr id="0" name=""/>
        <dsp:cNvSpPr/>
      </dsp:nvSpPr>
      <dsp:spPr>
        <a:xfrm>
          <a:off x="0" y="327775"/>
          <a:ext cx="8401080" cy="8079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2017" tIns="395732" rIns="652017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Exemples des ventes de </a:t>
          </a:r>
          <a:r>
            <a:rPr lang="fr-FR" sz="2000" kern="1200" dirty="0" err="1"/>
            <a:t>Fabas</a:t>
          </a:r>
          <a:r>
            <a:rPr lang="fr-FR" sz="2000" kern="1200" dirty="0"/>
            <a:t>, St Croix </a:t>
          </a:r>
          <a:r>
            <a:rPr lang="fr-FR" sz="2000" kern="1200" dirty="0" err="1"/>
            <a:t>Volvestre</a:t>
          </a:r>
          <a:endParaRPr lang="fr-FR" sz="2000" kern="1200" dirty="0"/>
        </a:p>
      </dsp:txBody>
      <dsp:txXfrm>
        <a:off x="0" y="327775"/>
        <a:ext cx="8401080" cy="807975"/>
      </dsp:txXfrm>
    </dsp:sp>
    <dsp:sp modelId="{01B3735E-CB01-4CE3-B0D0-E0F08B5F7EFF}">
      <dsp:nvSpPr>
        <dsp:cNvPr id="0" name=""/>
        <dsp:cNvSpPr/>
      </dsp:nvSpPr>
      <dsp:spPr>
        <a:xfrm>
          <a:off x="420054" y="47335"/>
          <a:ext cx="5880756" cy="560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79" tIns="0" rIns="222279" bIns="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Une qualité présente !</a:t>
          </a:r>
        </a:p>
      </dsp:txBody>
      <dsp:txXfrm>
        <a:off x="447434" y="74715"/>
        <a:ext cx="5825996" cy="506120"/>
      </dsp:txXfrm>
    </dsp:sp>
    <dsp:sp modelId="{50A6B26F-692E-423D-A97E-0382A9761518}">
      <dsp:nvSpPr>
        <dsp:cNvPr id="0" name=""/>
        <dsp:cNvSpPr/>
      </dsp:nvSpPr>
      <dsp:spPr>
        <a:xfrm>
          <a:off x="0" y="1518790"/>
          <a:ext cx="8401080" cy="1615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510283"/>
              <a:satOff val="20547"/>
              <a:lumOff val="-33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2017" tIns="395732" rIns="652017" bIns="135128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/>
            <a:t>« Pépites  »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/>
            <a:t>Où ? </a:t>
          </a:r>
        </a:p>
        <a:p>
          <a:pPr marL="342900" lvl="2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/>
            <a:t>le chêne du </a:t>
          </a:r>
          <a:r>
            <a:rPr lang="fr-FR" sz="1900" kern="1200" dirty="0" err="1"/>
            <a:t>Volvestre</a:t>
          </a:r>
          <a:r>
            <a:rPr lang="fr-FR" sz="1900" kern="1200" dirty="0"/>
            <a:t>, du châtaignier non roulé dans les taillis abandonnés, du hêtre non nerveux en plaine, le sapin de </a:t>
          </a:r>
          <a:r>
            <a:rPr lang="fr-FR" sz="1900" kern="1200" dirty="0" err="1"/>
            <a:t>Bélesta</a:t>
          </a:r>
          <a:endParaRPr lang="fr-FR" sz="1900" kern="1200" dirty="0"/>
        </a:p>
      </dsp:txBody>
      <dsp:txXfrm>
        <a:off x="0" y="1518790"/>
        <a:ext cx="8401080" cy="1615950"/>
      </dsp:txXfrm>
    </dsp:sp>
    <dsp:sp modelId="{459A961A-2DE8-4744-B3D1-61BA267C4BDE}">
      <dsp:nvSpPr>
        <dsp:cNvPr id="0" name=""/>
        <dsp:cNvSpPr/>
      </dsp:nvSpPr>
      <dsp:spPr>
        <a:xfrm>
          <a:off x="420054" y="1238350"/>
          <a:ext cx="5880756" cy="560880"/>
        </a:xfrm>
        <a:prstGeom prst="roundRect">
          <a:avLst/>
        </a:prstGeom>
        <a:solidFill>
          <a:schemeClr val="accent5">
            <a:hueOff val="-2510283"/>
            <a:satOff val="20547"/>
            <a:lumOff val="-33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79" tIns="0" rIns="222279" bIns="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Sous quelle forme ?</a:t>
          </a:r>
        </a:p>
      </dsp:txBody>
      <dsp:txXfrm>
        <a:off x="447434" y="1265730"/>
        <a:ext cx="5825996" cy="506120"/>
      </dsp:txXfrm>
    </dsp:sp>
    <dsp:sp modelId="{02B1BFD0-450B-4791-BD60-A17803800AE2}">
      <dsp:nvSpPr>
        <dsp:cNvPr id="0" name=""/>
        <dsp:cNvSpPr/>
      </dsp:nvSpPr>
      <dsp:spPr>
        <a:xfrm>
          <a:off x="0" y="3517780"/>
          <a:ext cx="8401080" cy="134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5020566"/>
              <a:satOff val="41093"/>
              <a:lumOff val="-666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2017" tIns="395732" rIns="652017" bIns="135128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/>
            <a:t>Regroupement des belles billes de plusieurs chantiers pour former un camion (40m3 de capacité)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/>
            <a:t>Plateformes de tri existantes : la Bastide-de-</a:t>
          </a:r>
          <a:r>
            <a:rPr lang="fr-FR" sz="1900" kern="1200" dirty="0" err="1"/>
            <a:t>Sérou</a:t>
          </a:r>
          <a:r>
            <a:rPr lang="fr-FR" sz="1900" kern="1200" dirty="0"/>
            <a:t>, délaissés de route</a:t>
          </a:r>
        </a:p>
      </dsp:txBody>
      <dsp:txXfrm>
        <a:off x="0" y="3517780"/>
        <a:ext cx="8401080" cy="1346625"/>
      </dsp:txXfrm>
    </dsp:sp>
    <dsp:sp modelId="{13C74868-6A73-46AF-9505-B9879173D150}">
      <dsp:nvSpPr>
        <dsp:cNvPr id="0" name=""/>
        <dsp:cNvSpPr/>
      </dsp:nvSpPr>
      <dsp:spPr>
        <a:xfrm>
          <a:off x="420054" y="3237340"/>
          <a:ext cx="5880756" cy="560880"/>
        </a:xfrm>
        <a:prstGeom prst="roundRect">
          <a:avLst/>
        </a:prstGeom>
        <a:solidFill>
          <a:schemeClr val="accent5">
            <a:hueOff val="-5020566"/>
            <a:satOff val="41093"/>
            <a:lumOff val="-666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79" tIns="0" rIns="222279" bIns="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Nécessité de trier/regrouper pour valoriser la qualité</a:t>
          </a:r>
        </a:p>
      </dsp:txBody>
      <dsp:txXfrm>
        <a:off x="447434" y="3264720"/>
        <a:ext cx="5825996" cy="506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B233E1-7138-4CFE-905A-730F35F6586E}">
      <dsp:nvSpPr>
        <dsp:cNvPr id="0" name=""/>
        <dsp:cNvSpPr/>
      </dsp:nvSpPr>
      <dsp:spPr>
        <a:xfrm>
          <a:off x="4906125" y="1488233"/>
          <a:ext cx="480910" cy="27946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94671"/>
              </a:lnTo>
              <a:lnTo>
                <a:pt x="480910" y="279467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F90199-482F-4015-B50D-EA8D405ECF2C}">
      <dsp:nvSpPr>
        <dsp:cNvPr id="0" name=""/>
        <dsp:cNvSpPr/>
      </dsp:nvSpPr>
      <dsp:spPr>
        <a:xfrm>
          <a:off x="4906125" y="1488233"/>
          <a:ext cx="480910" cy="10387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8737"/>
              </a:lnTo>
              <a:lnTo>
                <a:pt x="480910" y="103873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60FC90-2D43-4252-946C-AFA84628E832}">
      <dsp:nvSpPr>
        <dsp:cNvPr id="0" name=""/>
        <dsp:cNvSpPr/>
      </dsp:nvSpPr>
      <dsp:spPr>
        <a:xfrm>
          <a:off x="4379254" y="615300"/>
          <a:ext cx="1809299" cy="258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095"/>
              </a:lnTo>
              <a:lnTo>
                <a:pt x="1809299" y="129095"/>
              </a:lnTo>
              <a:lnTo>
                <a:pt x="1809299" y="25819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9EC06B-0F9C-44C6-B24A-FFF2CB1F8747}">
      <dsp:nvSpPr>
        <dsp:cNvPr id="0" name=""/>
        <dsp:cNvSpPr/>
      </dsp:nvSpPr>
      <dsp:spPr>
        <a:xfrm>
          <a:off x="1302959" y="1488233"/>
          <a:ext cx="504061" cy="27433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3395"/>
              </a:lnTo>
              <a:lnTo>
                <a:pt x="504061" y="274339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DA5388-C853-42A1-96AC-5CBC3329E673}">
      <dsp:nvSpPr>
        <dsp:cNvPr id="0" name=""/>
        <dsp:cNvSpPr/>
      </dsp:nvSpPr>
      <dsp:spPr>
        <a:xfrm>
          <a:off x="1302959" y="1488233"/>
          <a:ext cx="504061" cy="10288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8849"/>
              </a:lnTo>
              <a:lnTo>
                <a:pt x="504061" y="102884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D4B5A5-6891-456C-9C9B-55E707497D0D}">
      <dsp:nvSpPr>
        <dsp:cNvPr id="0" name=""/>
        <dsp:cNvSpPr/>
      </dsp:nvSpPr>
      <dsp:spPr>
        <a:xfrm>
          <a:off x="2647122" y="615300"/>
          <a:ext cx="1732131" cy="258191"/>
        </a:xfrm>
        <a:custGeom>
          <a:avLst/>
          <a:gdLst/>
          <a:ahLst/>
          <a:cxnLst/>
          <a:rect l="0" t="0" r="0" b="0"/>
          <a:pathLst>
            <a:path>
              <a:moveTo>
                <a:pt x="1732131" y="0"/>
              </a:moveTo>
              <a:lnTo>
                <a:pt x="1732131" y="129095"/>
              </a:lnTo>
              <a:lnTo>
                <a:pt x="0" y="129095"/>
              </a:lnTo>
              <a:lnTo>
                <a:pt x="0" y="25819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3609F2-F98E-4DCF-A154-87E3F27115F3}">
      <dsp:nvSpPr>
        <dsp:cNvPr id="0" name=""/>
        <dsp:cNvSpPr/>
      </dsp:nvSpPr>
      <dsp:spPr>
        <a:xfrm>
          <a:off x="3217196" y="559"/>
          <a:ext cx="2324114" cy="61474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Classification des menuisiers</a:t>
          </a:r>
        </a:p>
      </dsp:txBody>
      <dsp:txXfrm>
        <a:off x="3217196" y="559"/>
        <a:ext cx="2324114" cy="614741"/>
      </dsp:txXfrm>
    </dsp:sp>
    <dsp:sp modelId="{131F79C7-AB4D-4EF6-AE14-4D2B26240212}">
      <dsp:nvSpPr>
        <dsp:cNvPr id="0" name=""/>
        <dsp:cNvSpPr/>
      </dsp:nvSpPr>
      <dsp:spPr>
        <a:xfrm>
          <a:off x="966918" y="873492"/>
          <a:ext cx="3360408" cy="61474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Selon la taille de l’entreprise :</a:t>
          </a:r>
        </a:p>
      </dsp:txBody>
      <dsp:txXfrm>
        <a:off x="966918" y="873492"/>
        <a:ext cx="3360408" cy="614741"/>
      </dsp:txXfrm>
    </dsp:sp>
    <dsp:sp modelId="{8EE89F0E-0571-4294-AE11-7B8E8393FB31}">
      <dsp:nvSpPr>
        <dsp:cNvPr id="0" name=""/>
        <dsp:cNvSpPr/>
      </dsp:nvSpPr>
      <dsp:spPr>
        <a:xfrm>
          <a:off x="1807020" y="1746424"/>
          <a:ext cx="2422153" cy="154131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« Entreprise individuelle »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 travaillent seuls ou en groupe (indépendant) sur certains chantiers</a:t>
          </a:r>
        </a:p>
      </dsp:txBody>
      <dsp:txXfrm>
        <a:off x="1807020" y="1746424"/>
        <a:ext cx="2422153" cy="1541315"/>
      </dsp:txXfrm>
    </dsp:sp>
    <dsp:sp modelId="{4AAE6506-87C4-4B12-93FB-81553292F251}">
      <dsp:nvSpPr>
        <dsp:cNvPr id="0" name=""/>
        <dsp:cNvSpPr/>
      </dsp:nvSpPr>
      <dsp:spPr>
        <a:xfrm>
          <a:off x="1807020" y="3545931"/>
          <a:ext cx="2366826" cy="137139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« Menuiserie PME » 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 équipe </a:t>
          </a:r>
          <a:r>
            <a:rPr lang="fr-FR" sz="1800" kern="1200"/>
            <a:t>de ~ 10 pers</a:t>
          </a:r>
          <a:r>
            <a:rPr lang="fr-FR" sz="1800" kern="1200" dirty="0"/>
            <a:t>. </a:t>
          </a:r>
        </a:p>
      </dsp:txBody>
      <dsp:txXfrm>
        <a:off x="1807020" y="3545931"/>
        <a:ext cx="2366826" cy="1371395"/>
      </dsp:txXfrm>
    </dsp:sp>
    <dsp:sp modelId="{B924064F-5139-4DAE-BB97-824A01E98A28}">
      <dsp:nvSpPr>
        <dsp:cNvPr id="0" name=""/>
        <dsp:cNvSpPr/>
      </dsp:nvSpPr>
      <dsp:spPr>
        <a:xfrm>
          <a:off x="4585518" y="873492"/>
          <a:ext cx="3206071" cy="61474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Selon l’activité : </a:t>
          </a:r>
        </a:p>
      </dsp:txBody>
      <dsp:txXfrm>
        <a:off x="4585518" y="873492"/>
        <a:ext cx="3206071" cy="614741"/>
      </dsp:txXfrm>
    </dsp:sp>
    <dsp:sp modelId="{0A851D2C-50AE-47C3-8E3A-E4C6050EB1DC}">
      <dsp:nvSpPr>
        <dsp:cNvPr id="0" name=""/>
        <dsp:cNvSpPr/>
      </dsp:nvSpPr>
      <dsp:spPr>
        <a:xfrm>
          <a:off x="5387036" y="1746424"/>
          <a:ext cx="2432886" cy="156109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« Menuisier spécialiste »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escalier / mobilier haut de gamme / restauration </a:t>
          </a:r>
        </a:p>
      </dsp:txBody>
      <dsp:txXfrm>
        <a:off x="5387036" y="1746424"/>
        <a:ext cx="2432886" cy="1561091"/>
      </dsp:txXfrm>
    </dsp:sp>
    <dsp:sp modelId="{BFA92355-B4DE-4159-9854-223F1A8EA237}">
      <dsp:nvSpPr>
        <dsp:cNvPr id="0" name=""/>
        <dsp:cNvSpPr/>
      </dsp:nvSpPr>
      <dsp:spPr>
        <a:xfrm>
          <a:off x="5387036" y="3565707"/>
          <a:ext cx="2416227" cy="143439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« Menuisier multi produit »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agencement intérieur, huisserie,              agencement extérieur </a:t>
          </a:r>
        </a:p>
      </dsp:txBody>
      <dsp:txXfrm>
        <a:off x="5387036" y="3565707"/>
        <a:ext cx="2416227" cy="14343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F19CD6-D22F-4F39-9C5C-F06947C9BFD6}">
      <dsp:nvSpPr>
        <dsp:cNvPr id="0" name=""/>
        <dsp:cNvSpPr/>
      </dsp:nvSpPr>
      <dsp:spPr>
        <a:xfrm>
          <a:off x="2796303" y="2696078"/>
          <a:ext cx="2571755" cy="21564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« La qualité avant tout »</a:t>
          </a:r>
          <a:endParaRPr lang="fr-FR" sz="3200" i="1" kern="1200" dirty="0"/>
        </a:p>
      </dsp:txBody>
      <dsp:txXfrm>
        <a:off x="3172928" y="3011888"/>
        <a:ext cx="1818505" cy="1524867"/>
      </dsp:txXfrm>
    </dsp:sp>
    <dsp:sp modelId="{8867C856-8A5B-41C0-A819-897251E4AD26}">
      <dsp:nvSpPr>
        <dsp:cNvPr id="0" name=""/>
        <dsp:cNvSpPr/>
      </dsp:nvSpPr>
      <dsp:spPr>
        <a:xfrm rot="11700000">
          <a:off x="993655" y="2870390"/>
          <a:ext cx="1793396" cy="63326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3E33D4-A30E-472B-94DC-F4D726C4CB97}">
      <dsp:nvSpPr>
        <dsp:cNvPr id="0" name=""/>
        <dsp:cNvSpPr/>
      </dsp:nvSpPr>
      <dsp:spPr>
        <a:xfrm>
          <a:off x="37937" y="2372918"/>
          <a:ext cx="1972544" cy="11640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Bois de qualité menuiserie </a:t>
          </a:r>
        </a:p>
      </dsp:txBody>
      <dsp:txXfrm>
        <a:off x="72031" y="2407012"/>
        <a:ext cx="1904356" cy="1095859"/>
      </dsp:txXfrm>
    </dsp:sp>
    <dsp:sp modelId="{74E6219D-67CE-40AE-86E5-C043DE5AD4E8}">
      <dsp:nvSpPr>
        <dsp:cNvPr id="0" name=""/>
        <dsp:cNvSpPr/>
      </dsp:nvSpPr>
      <dsp:spPr>
        <a:xfrm rot="14700000">
          <a:off x="2182836" y="1469682"/>
          <a:ext cx="1944645" cy="63326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9DAB75-AFD9-453D-8EAF-D39977B43B7F}">
      <dsp:nvSpPr>
        <dsp:cNvPr id="0" name=""/>
        <dsp:cNvSpPr/>
      </dsp:nvSpPr>
      <dsp:spPr>
        <a:xfrm>
          <a:off x="1657455" y="322250"/>
          <a:ext cx="2173564" cy="116568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Qualité de sciage : dimensions constantes</a:t>
          </a:r>
        </a:p>
      </dsp:txBody>
      <dsp:txXfrm>
        <a:off x="1691597" y="356392"/>
        <a:ext cx="2105280" cy="1097401"/>
      </dsp:txXfrm>
    </dsp:sp>
    <dsp:sp modelId="{3DB2769C-44E1-4BEB-9B0C-7AE87BB9B7AD}">
      <dsp:nvSpPr>
        <dsp:cNvPr id="0" name=""/>
        <dsp:cNvSpPr/>
      </dsp:nvSpPr>
      <dsp:spPr>
        <a:xfrm rot="17700000">
          <a:off x="4036881" y="1469682"/>
          <a:ext cx="1944645" cy="63326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12D384-1A55-4BFA-A1B1-6EA04FF552D2}">
      <dsp:nvSpPr>
        <dsp:cNvPr id="0" name=""/>
        <dsp:cNvSpPr/>
      </dsp:nvSpPr>
      <dsp:spPr>
        <a:xfrm>
          <a:off x="3955503" y="273488"/>
          <a:ext cx="2929243" cy="126320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Qualité de séchage : homogène, à 10 – 12 %</a:t>
          </a:r>
        </a:p>
      </dsp:txBody>
      <dsp:txXfrm>
        <a:off x="3992501" y="310486"/>
        <a:ext cx="2855247" cy="1189212"/>
      </dsp:txXfrm>
    </dsp:sp>
    <dsp:sp modelId="{E7743F19-3F5F-44CC-BAE0-8E3B4796056F}">
      <dsp:nvSpPr>
        <dsp:cNvPr id="0" name=""/>
        <dsp:cNvSpPr/>
      </dsp:nvSpPr>
      <dsp:spPr>
        <a:xfrm rot="20700000">
          <a:off x="5377310" y="2870390"/>
          <a:ext cx="1793396" cy="633267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FE485D-AAC6-4DC3-85B0-56C8356330FE}">
      <dsp:nvSpPr>
        <dsp:cNvPr id="0" name=""/>
        <dsp:cNvSpPr/>
      </dsp:nvSpPr>
      <dsp:spPr>
        <a:xfrm>
          <a:off x="6088643" y="2337978"/>
          <a:ext cx="2103018" cy="123392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Qualité de service : choix, disponibilité, livraison</a:t>
          </a:r>
        </a:p>
      </dsp:txBody>
      <dsp:txXfrm>
        <a:off x="6124783" y="2374118"/>
        <a:ext cx="2030738" cy="11616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522CC4-1790-44E8-8314-8B00E2A227C3}">
      <dsp:nvSpPr>
        <dsp:cNvPr id="0" name=""/>
        <dsp:cNvSpPr/>
      </dsp:nvSpPr>
      <dsp:spPr>
        <a:xfrm>
          <a:off x="1002" y="0"/>
          <a:ext cx="2607417" cy="4064000"/>
        </a:xfrm>
        <a:prstGeom prst="roundRect">
          <a:avLst>
            <a:gd name="adj" fmla="val 10000"/>
          </a:avLst>
        </a:prstGeom>
        <a:noFill/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Sensibilité à une traçabilité</a:t>
          </a:r>
        </a:p>
      </dsp:txBody>
      <dsp:txXfrm>
        <a:off x="1002" y="0"/>
        <a:ext cx="2607417" cy="1219200"/>
      </dsp:txXfrm>
    </dsp:sp>
    <dsp:sp modelId="{1AFA7C31-E0FE-4F63-A251-5DFB94D71AEE}">
      <dsp:nvSpPr>
        <dsp:cNvPr id="0" name=""/>
        <dsp:cNvSpPr/>
      </dsp:nvSpPr>
      <dsp:spPr>
        <a:xfrm>
          <a:off x="261744" y="1220390"/>
          <a:ext cx="2085933" cy="122535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Communication sur l’origine du bois</a:t>
          </a:r>
        </a:p>
      </dsp:txBody>
      <dsp:txXfrm>
        <a:off x="297633" y="1256279"/>
        <a:ext cx="2014155" cy="1153573"/>
      </dsp:txXfrm>
    </dsp:sp>
    <dsp:sp modelId="{02DAF079-5493-4C45-AF25-E69FE2F21C89}">
      <dsp:nvSpPr>
        <dsp:cNvPr id="0" name=""/>
        <dsp:cNvSpPr/>
      </dsp:nvSpPr>
      <dsp:spPr>
        <a:xfrm>
          <a:off x="261744" y="2634257"/>
          <a:ext cx="2085933" cy="122535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Garantie de la localisation et donc de la gestion</a:t>
          </a:r>
        </a:p>
      </dsp:txBody>
      <dsp:txXfrm>
        <a:off x="297633" y="2670146"/>
        <a:ext cx="2014155" cy="1153573"/>
      </dsp:txXfrm>
    </dsp:sp>
    <dsp:sp modelId="{168DCF03-3E03-4F13-ABD9-4DB23B7DF93B}">
      <dsp:nvSpPr>
        <dsp:cNvPr id="0" name=""/>
        <dsp:cNvSpPr/>
      </dsp:nvSpPr>
      <dsp:spPr>
        <a:xfrm>
          <a:off x="2803976" y="0"/>
          <a:ext cx="2607417" cy="4064000"/>
        </a:xfrm>
        <a:prstGeom prst="roundRect">
          <a:avLst>
            <a:gd name="adj" fmla="val 10000"/>
          </a:avLst>
        </a:prstGeom>
        <a:noFill/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Facilitation de l’approvisionnement</a:t>
          </a:r>
        </a:p>
      </dsp:txBody>
      <dsp:txXfrm>
        <a:off x="2803976" y="0"/>
        <a:ext cx="2607417" cy="1219200"/>
      </dsp:txXfrm>
    </dsp:sp>
    <dsp:sp modelId="{193645C4-CBCA-450E-913E-159D69ABFF70}">
      <dsp:nvSpPr>
        <dsp:cNvPr id="0" name=""/>
        <dsp:cNvSpPr/>
      </dsp:nvSpPr>
      <dsp:spPr>
        <a:xfrm>
          <a:off x="3064718" y="1219547"/>
          <a:ext cx="2085933" cy="79841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Approvisionnement local clairement identifié</a:t>
          </a:r>
        </a:p>
      </dsp:txBody>
      <dsp:txXfrm>
        <a:off x="3088103" y="1242932"/>
        <a:ext cx="2039163" cy="751643"/>
      </dsp:txXfrm>
    </dsp:sp>
    <dsp:sp modelId="{BFFC8E45-2CD9-42CB-A4CA-D66950E4C9BF}">
      <dsp:nvSpPr>
        <dsp:cNvPr id="0" name=""/>
        <dsp:cNvSpPr/>
      </dsp:nvSpPr>
      <dsp:spPr>
        <a:xfrm>
          <a:off x="3064718" y="2140793"/>
          <a:ext cx="2085933" cy="79841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Qualité connue, Bois sec, Prix affichés</a:t>
          </a:r>
        </a:p>
      </dsp:txBody>
      <dsp:txXfrm>
        <a:off x="3088103" y="2164178"/>
        <a:ext cx="2039163" cy="751643"/>
      </dsp:txXfrm>
    </dsp:sp>
    <dsp:sp modelId="{0B1771E8-730A-47BF-A15A-B93A8BA04DF9}">
      <dsp:nvSpPr>
        <dsp:cNvPr id="0" name=""/>
        <dsp:cNvSpPr/>
      </dsp:nvSpPr>
      <dsp:spPr>
        <a:xfrm>
          <a:off x="3064718" y="3062039"/>
          <a:ext cx="2085933" cy="79841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Demande des clients en bois local</a:t>
          </a:r>
        </a:p>
      </dsp:txBody>
      <dsp:txXfrm>
        <a:off x="3088103" y="3085424"/>
        <a:ext cx="2039163" cy="751643"/>
      </dsp:txXfrm>
    </dsp:sp>
    <dsp:sp modelId="{94030C2C-EEA5-4EB6-ACCB-4075979E4085}">
      <dsp:nvSpPr>
        <dsp:cNvPr id="0" name=""/>
        <dsp:cNvSpPr/>
      </dsp:nvSpPr>
      <dsp:spPr>
        <a:xfrm>
          <a:off x="5607952" y="0"/>
          <a:ext cx="2607417" cy="4064000"/>
        </a:xfrm>
        <a:prstGeom prst="roundRect">
          <a:avLst>
            <a:gd name="adj" fmla="val 10000"/>
          </a:avLst>
        </a:prstGeom>
        <a:noFill/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Raisons économiques</a:t>
          </a:r>
        </a:p>
      </dsp:txBody>
      <dsp:txXfrm>
        <a:off x="5607952" y="0"/>
        <a:ext cx="2607417" cy="1219200"/>
      </dsp:txXfrm>
    </dsp:sp>
    <dsp:sp modelId="{7C90BAB8-F275-4F84-96BD-75B5B2F157A3}">
      <dsp:nvSpPr>
        <dsp:cNvPr id="0" name=""/>
        <dsp:cNvSpPr/>
      </dsp:nvSpPr>
      <dsp:spPr>
        <a:xfrm>
          <a:off x="5867691" y="1220390"/>
          <a:ext cx="2085933" cy="122535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Essences exotiques de moins en moins disponibles</a:t>
          </a:r>
        </a:p>
      </dsp:txBody>
      <dsp:txXfrm>
        <a:off x="5903580" y="1256279"/>
        <a:ext cx="2014155" cy="1153573"/>
      </dsp:txXfrm>
    </dsp:sp>
    <dsp:sp modelId="{5AB76C57-9C7D-4D0B-B5B2-1ED04292C4F1}">
      <dsp:nvSpPr>
        <dsp:cNvPr id="0" name=""/>
        <dsp:cNvSpPr/>
      </dsp:nvSpPr>
      <dsp:spPr>
        <a:xfrm>
          <a:off x="5867691" y="2634257"/>
          <a:ext cx="2085933" cy="122535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Des économies sur le transport</a:t>
          </a:r>
        </a:p>
      </dsp:txBody>
      <dsp:txXfrm>
        <a:off x="5903580" y="2670146"/>
        <a:ext cx="2014155" cy="11535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797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763963" y="0"/>
            <a:ext cx="28797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E5E17-DC33-4ECB-9CBA-7712C1AE40F6}" type="datetimeFigureOut">
              <a:rPr lang="fr-FR" smtClean="0"/>
              <a:pPr/>
              <a:t>17/02/2022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285288"/>
            <a:ext cx="28797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763963" y="9285288"/>
            <a:ext cx="28797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23038-106D-4BAE-9BC3-912C8E88461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64118" y="0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370A9-A357-4F6C-BCD8-6FC381A25695}" type="datetimeFigureOut">
              <a:rPr lang="fr-FR" smtClean="0"/>
              <a:pPr/>
              <a:t>17/02/2022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86325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4528" y="4643517"/>
            <a:ext cx="5316220" cy="4399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85337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64118" y="9285337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60612-2F79-40C3-A4AE-52A5DDB5BFA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79475" y="733425"/>
            <a:ext cx="4886325" cy="36655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60612-2F79-40C3-A4AE-52A5DDB5BFA3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60612-2F79-40C3-A4AE-52A5DDB5BFA3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60612-2F79-40C3-A4AE-52A5DDB5BFA3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60612-2F79-40C3-A4AE-52A5DDB5BFA3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60612-2F79-40C3-A4AE-52A5DDB5BFA3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60612-2F79-40C3-A4AE-52A5DDB5BFA3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60612-2F79-40C3-A4AE-52A5DDB5BFA3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Données : </a:t>
            </a:r>
            <a:r>
              <a:rPr lang="fr-FR" dirty="0" err="1"/>
              <a:t>Memento</a:t>
            </a:r>
            <a:r>
              <a:rPr lang="fr-FR" dirty="0"/>
              <a:t> FCBA 2016, récolte commercialisée</a:t>
            </a:r>
            <a:r>
              <a:rPr lang="fr-FR" baseline="0" dirty="0"/>
              <a:t> de l’exploitation forestière en 2014 (volume sur écorce)</a:t>
            </a:r>
          </a:p>
          <a:p>
            <a:r>
              <a:rPr lang="fr-FR" baseline="0" dirty="0"/>
              <a:t>Etude IGN, ADEME, </a:t>
            </a:r>
            <a:r>
              <a:rPr lang="fr-FR" baseline="0" dirty="0" err="1"/>
              <a:t>Fcba</a:t>
            </a:r>
            <a:r>
              <a:rPr lang="fr-FR" baseline="0" dirty="0"/>
              <a:t> 2016</a:t>
            </a:r>
          </a:p>
          <a:p>
            <a:endParaRPr lang="fr-FR" baseline="0" dirty="0"/>
          </a:p>
          <a:p>
            <a:r>
              <a:rPr lang="fr-FR" baseline="0" dirty="0"/>
              <a:t>Données PNR : diagnostic parc 2005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60612-2F79-40C3-A4AE-52A5DDB5BFA3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60612-2F79-40C3-A4AE-52A5DDB5BFA3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60612-2F79-40C3-A4AE-52A5DDB5BFA3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60612-2F79-40C3-A4AE-52A5DDB5BFA3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Pourquoi scieurs</a:t>
            </a:r>
            <a:r>
              <a:rPr lang="fr-FR" baseline="0" dirty="0"/>
              <a:t> ? </a:t>
            </a:r>
          </a:p>
          <a:p>
            <a:r>
              <a:rPr lang="fr-FR" baseline="0" dirty="0"/>
              <a:t>Ceux qui font le lien entre grumes et les planches</a:t>
            </a:r>
          </a:p>
          <a:p>
            <a:r>
              <a:rPr lang="fr-FR" baseline="0" dirty="0"/>
              <a:t>Maillon ++ de la filière / lien amont et aval // production et transformation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60612-2F79-40C3-A4AE-52A5DDB5BFA3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60612-2F79-40C3-A4AE-52A5DDB5BFA3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Ce que</a:t>
            </a:r>
            <a:r>
              <a:rPr lang="fr-FR" baseline="0" dirty="0"/>
              <a:t> je veux dire : </a:t>
            </a:r>
          </a:p>
          <a:p>
            <a:r>
              <a:rPr lang="fr-FR" baseline="0" dirty="0"/>
              <a:t>Logique commerciale / économique adaptée et réfléchie pour optimisation max au marché charpente</a:t>
            </a:r>
          </a:p>
          <a:p>
            <a:endParaRPr lang="fr-FR" baseline="0" dirty="0"/>
          </a:p>
          <a:p>
            <a:r>
              <a:rPr lang="fr-FR" baseline="0" dirty="0"/>
              <a:t>BO menuiserie : demande une organisation et logique différente (ex : zone stockage du bois sec, 3 cloisons min)</a:t>
            </a:r>
          </a:p>
          <a:p>
            <a:endParaRPr lang="fr-FR" baseline="0" dirty="0"/>
          </a:p>
          <a:p>
            <a:r>
              <a:rPr lang="fr-FR" baseline="0" dirty="0"/>
              <a:t>Scieries locales sont sur un créneau </a:t>
            </a:r>
            <a:r>
              <a:rPr lang="fr-FR" baseline="0" dirty="0" err="1"/>
              <a:t>diff</a:t>
            </a:r>
            <a:r>
              <a:rPr lang="fr-FR" baseline="0" dirty="0"/>
              <a:t>, ne peuvent pas transférer leur </a:t>
            </a:r>
            <a:r>
              <a:rPr lang="fr-FR" baseline="0" dirty="0" err="1"/>
              <a:t>orga</a:t>
            </a:r>
            <a:r>
              <a:rPr lang="fr-FR" baseline="0" dirty="0"/>
              <a:t> à une logique de BO menuiserie : tri plus poussé (postes de tri en plus) zone de stockage avant séchage, différente de la zone après séchage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60612-2F79-40C3-A4AE-52A5DDB5BFA3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947BB-242D-48F7-BFA2-36286CC1CAA2}" type="datetime1">
              <a:rPr lang="fr-FR" smtClean="0"/>
              <a:pPr/>
              <a:t>17/02/2022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Floriane Roson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99B80-3C21-408E-A37A-6BD6134A16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067E-9A2F-4CD4-ACD8-62FB04AE0B03}" type="datetime1">
              <a:rPr lang="fr-FR" smtClean="0"/>
              <a:pPr/>
              <a:t>17/02/2022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Floriane Roson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99B80-3C21-408E-A37A-6BD6134A16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4105-8AB6-44AA-B7A0-22E090F4B673}" type="datetime1">
              <a:rPr lang="fr-FR" smtClean="0"/>
              <a:pPr/>
              <a:t>17/02/2022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Floriane Roson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99B80-3C21-408E-A37A-6BD6134A16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8E7EB-82C2-4804-979C-200B17BBABFF}" type="datetime1">
              <a:rPr lang="fr-FR" smtClean="0"/>
              <a:pPr/>
              <a:t>17/02/2022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Floriane </a:t>
            </a:r>
            <a:r>
              <a:rPr lang="fr-FR" dirty="0" err="1"/>
              <a:t>Roson</a:t>
            </a:r>
            <a:r>
              <a:rPr lang="fr-FR" dirty="0"/>
              <a:t> -  Etudiante ingénieur forestier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59199B80-3C21-408E-A37A-6BD6134A1646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4B3E-17AB-4E1A-AD11-54EBC63C11B7}" type="datetime1">
              <a:rPr lang="fr-FR" smtClean="0"/>
              <a:pPr/>
              <a:t>17/02/2022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Floriane Roson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99B80-3C21-408E-A37A-6BD6134A16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1D4F5-EAE1-401A-8A99-49DE0BA22AD6}" type="datetime1">
              <a:rPr lang="fr-FR" smtClean="0"/>
              <a:pPr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Floriane Roson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99B80-3C21-408E-A37A-6BD6134A16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3FE6-3571-49FC-B9F6-EE0BD2C2B560}" type="datetime1">
              <a:rPr lang="fr-FR" smtClean="0"/>
              <a:pPr/>
              <a:t>17/02/2022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Floriane Roson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99B80-3C21-408E-A37A-6BD6134A16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7FE84-1311-4D50-BD84-56B2D315252A}" type="datetime1">
              <a:rPr lang="fr-FR" smtClean="0"/>
              <a:pPr/>
              <a:t>17/02/2022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Floriane Roson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99B80-3C21-408E-A37A-6BD6134A16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56B81-8BCC-466F-9728-B7EE60DB58B3}" type="datetime1">
              <a:rPr lang="fr-FR" smtClean="0"/>
              <a:pPr/>
              <a:t>17/02/2022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Floriane Roson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99B80-3C21-408E-A37A-6BD6134A16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E54F0-AAC8-47FC-A72A-B9A4B36C14CD}" type="datetime1">
              <a:rPr lang="fr-FR" smtClean="0"/>
              <a:pPr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Floriane Roson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99B80-3C21-408E-A37A-6BD6134A16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FAA52-4FA1-427E-BD2C-463E378B48C9}" type="datetime1">
              <a:rPr lang="fr-FR" smtClean="0"/>
              <a:pPr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Floriane Roson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99B80-3C21-408E-A37A-6BD6134A16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1A35-58AB-421F-BA99-467CA1D101DB}" type="datetime1">
              <a:rPr lang="fr-FR" smtClean="0"/>
              <a:pPr/>
              <a:t>17/02/2022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Floriane Roson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99B80-3C21-408E-A37A-6BD6134A164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8"/>
          <p:cNvSpPr txBox="1">
            <a:spLocks noChangeArrowheads="1"/>
          </p:cNvSpPr>
          <p:nvPr/>
        </p:nvSpPr>
        <p:spPr bwMode="auto">
          <a:xfrm>
            <a:off x="5364163" y="6381750"/>
            <a:ext cx="3600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Arial Narrow" pitchFamily="34" charset="0"/>
              </a:rPr>
              <a:t>Diagnostic de la filière en bois local de qualité menuiserie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928662" y="3886200"/>
            <a:ext cx="7715304" cy="1400188"/>
          </a:xfrm>
        </p:spPr>
        <p:txBody>
          <a:bodyPr>
            <a:normAutofit/>
          </a:bodyPr>
          <a:lstStyle/>
          <a:p>
            <a:r>
              <a:rPr lang="fr-FR" sz="2800" i="1" dirty="0">
                <a:latin typeface="Arial Narrow" pitchFamily="34" charset="0"/>
              </a:rPr>
              <a:t>« Réflexion sur une plateforme d’approvisionnement en bois local sec destinée aux menuisiers, charpentiers du PNR »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99B80-3C21-408E-A37A-6BD6134A1646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Floriane </a:t>
            </a:r>
            <a:r>
              <a:rPr lang="fr-FR" dirty="0" err="1">
                <a:solidFill>
                  <a:schemeClr val="bg1"/>
                </a:solidFill>
              </a:rPr>
              <a:t>Roson</a:t>
            </a:r>
            <a:r>
              <a:rPr lang="fr-FR" dirty="0">
                <a:solidFill>
                  <a:schemeClr val="bg1"/>
                </a:solidFill>
              </a:rPr>
              <a:t> – Etudiante ingénieur forestier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000364" y="5715016"/>
            <a:ext cx="600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Juillet 2017 – Ferme d’</a:t>
            </a:r>
            <a:r>
              <a:rPr lang="fr-FR" dirty="0" err="1"/>
              <a:t>Icart</a:t>
            </a:r>
            <a:r>
              <a:rPr lang="fr-FR" dirty="0"/>
              <a:t>, Montels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Bilan des scieurs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dirty="0"/>
              <a:t>		</a:t>
            </a:r>
            <a:r>
              <a:rPr lang="fr-FR" sz="3500" i="1" dirty="0"/>
              <a:t>Quels services sont proposés ?</a:t>
            </a:r>
          </a:p>
          <a:p>
            <a:pPr marL="0" indent="0">
              <a:buNone/>
            </a:pPr>
            <a:endParaRPr lang="fr-FR" sz="2100" i="1" dirty="0"/>
          </a:p>
          <a:p>
            <a:pPr marL="0" indent="0">
              <a:buNone/>
            </a:pPr>
            <a:r>
              <a:rPr lang="fr-FR" dirty="0"/>
              <a:t>Séchage : </a:t>
            </a:r>
          </a:p>
          <a:p>
            <a:pPr lvl="1"/>
            <a:r>
              <a:rPr lang="fr-FR" dirty="0"/>
              <a:t>Volume séché : 8% du volume scié par an</a:t>
            </a:r>
          </a:p>
          <a:p>
            <a:pPr lvl="1"/>
            <a:r>
              <a:rPr lang="fr-FR" dirty="0"/>
              <a:t>Production pour la 2</a:t>
            </a:r>
            <a:r>
              <a:rPr lang="fr-FR" baseline="30000" dirty="0"/>
              <a:t>ème</a:t>
            </a:r>
            <a:r>
              <a:rPr lang="fr-FR" dirty="0"/>
              <a:t> transformation (parquet, lames de terrasse)</a:t>
            </a:r>
          </a:p>
          <a:p>
            <a:pPr lvl="1"/>
            <a:r>
              <a:rPr lang="fr-FR" dirty="0"/>
              <a:t>Très peu de prestation de séchage</a:t>
            </a:r>
          </a:p>
          <a:p>
            <a:pPr lvl="1"/>
            <a:r>
              <a:rPr lang="fr-FR" dirty="0"/>
              <a:t>Mais il existe des scieries qui développent l’offre de plots qualité menuiserie, secs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Floriane Roson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1000108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fr-FR" dirty="0"/>
              <a:t>		</a:t>
            </a:r>
            <a:r>
              <a:rPr lang="fr-FR" i="1" dirty="0"/>
              <a:t>Stratégie commerciale</a:t>
            </a:r>
          </a:p>
          <a:p>
            <a:endParaRPr lang="fr-FR" sz="2200" i="1" dirty="0"/>
          </a:p>
          <a:p>
            <a:r>
              <a:rPr lang="fr-FR" dirty="0"/>
              <a:t>90% du volume destiné à la charpente </a:t>
            </a:r>
          </a:p>
          <a:p>
            <a:pPr lvl="1"/>
            <a:r>
              <a:rPr lang="fr-FR" dirty="0"/>
              <a:t> Marché « Charpente résineuse, bois vert »</a:t>
            </a:r>
          </a:p>
          <a:p>
            <a:pPr lvl="1"/>
            <a:r>
              <a:rPr lang="fr-FR" dirty="0"/>
              <a:t>Volume plus important avec un réseau déjà mis en place</a:t>
            </a:r>
          </a:p>
          <a:p>
            <a:pPr lvl="1">
              <a:buNone/>
            </a:pPr>
            <a:endParaRPr lang="fr-FR" dirty="0"/>
          </a:p>
          <a:p>
            <a:r>
              <a:rPr lang="fr-FR" dirty="0"/>
              <a:t>Bois de qualité menuiserie implique une organisation spécifique, spatiale et temporelle</a:t>
            </a:r>
          </a:p>
          <a:p>
            <a:pPr lvl="1"/>
            <a:r>
              <a:rPr lang="fr-FR" dirty="0"/>
              <a:t>Demande un tri plus poussé : opérateur dédié</a:t>
            </a:r>
          </a:p>
          <a:p>
            <a:pPr lvl="1"/>
            <a:r>
              <a:rPr lang="fr-FR" dirty="0"/>
              <a:t>Zone de stockage du bois sec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Floriane Roson</a:t>
            </a:r>
          </a:p>
        </p:txBody>
      </p:sp>
      <p:sp>
        <p:nvSpPr>
          <p:cNvPr id="6" name="Titre 5"/>
          <p:cNvSpPr txBox="1">
            <a:spLocks/>
          </p:cNvSpPr>
          <p:nvPr/>
        </p:nvSpPr>
        <p:spPr>
          <a:xfrm>
            <a:off x="457200" y="0"/>
            <a:ext cx="8229600" cy="857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Bilan des scieurs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32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Bilan des menuisiers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Floriane Roson</a:t>
            </a:r>
          </a:p>
        </p:txBody>
      </p:sp>
      <p:pic>
        <p:nvPicPr>
          <p:cNvPr id="13" name="Espace réservé du contenu 12" descr="menuis_v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42910" y="943866"/>
            <a:ext cx="7858180" cy="5556968"/>
          </a:xfr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32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Bilan des menuisiers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Floriane Roson</a:t>
            </a:r>
          </a:p>
        </p:txBody>
      </p:sp>
      <p:graphicFrame>
        <p:nvGraphicFramePr>
          <p:cNvPr id="12" name="Espace réservé du contenu 9"/>
          <p:cNvGraphicFramePr>
            <a:graphicFrameLocks noGrp="1"/>
          </p:cNvGraphicFramePr>
          <p:nvPr/>
        </p:nvGraphicFramePr>
        <p:xfrm>
          <a:off x="178579" y="1071545"/>
          <a:ext cx="8786842" cy="5000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4000496" y="4071942"/>
            <a:ext cx="428628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000496" y="5643578"/>
            <a:ext cx="428628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6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Floriane </a:t>
            </a:r>
            <a:r>
              <a:rPr lang="fr-FR" dirty="0" err="1"/>
              <a:t>Roson</a:t>
            </a:r>
            <a:endParaRPr lang="fr-FR" dirty="0"/>
          </a:p>
        </p:txBody>
      </p:sp>
      <p:sp>
        <p:nvSpPr>
          <p:cNvPr id="2051" name="Text Box 8"/>
          <p:cNvSpPr txBox="1">
            <a:spLocks noChangeArrowheads="1"/>
          </p:cNvSpPr>
          <p:nvPr/>
        </p:nvSpPr>
        <p:spPr bwMode="auto">
          <a:xfrm>
            <a:off x="5364163" y="6381750"/>
            <a:ext cx="3600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32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Bilan des menuisiers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99B80-3C21-408E-A37A-6BD6134A1646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16" name="Image 15" descr="appro_menuis_v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926534"/>
            <a:ext cx="8286776" cy="5860052"/>
          </a:xfrm>
          <a:prstGeom prst="rect">
            <a:avLst/>
          </a:prstGeom>
        </p:spPr>
      </p:pic>
      <p:sp>
        <p:nvSpPr>
          <p:cNvPr id="10" name="Rectangle à coins arrondis 9"/>
          <p:cNvSpPr/>
          <p:nvPr/>
        </p:nvSpPr>
        <p:spPr>
          <a:xfrm>
            <a:off x="4214810" y="1714488"/>
            <a:ext cx="2500330" cy="785818"/>
          </a:xfrm>
          <a:prstGeom prst="round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Au total : 800 m3/an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1000100" y="5214950"/>
            <a:ext cx="1428760" cy="71438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Parlons Bois : 200 m3/an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2643174" y="5214950"/>
            <a:ext cx="1428760" cy="7143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Local :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48 m3/an 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8"/>
          <p:cNvSpPr txBox="1">
            <a:spLocks noChangeArrowheads="1"/>
          </p:cNvSpPr>
          <p:nvPr/>
        </p:nvSpPr>
        <p:spPr bwMode="auto">
          <a:xfrm>
            <a:off x="5364163" y="6381750"/>
            <a:ext cx="3600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32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Bilan des menuisiers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Floriane Roson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457200" y="1142984"/>
            <a:ext cx="8401080" cy="498317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fr-FR" sz="2400" i="1" dirty="0"/>
              <a:t>		Type de débits souhaités</a:t>
            </a:r>
            <a:endParaRPr lang="fr-FR" sz="2000" i="1" dirty="0"/>
          </a:p>
          <a:p>
            <a:r>
              <a:rPr lang="fr-FR" sz="2400" dirty="0"/>
              <a:t>Essences locales : </a:t>
            </a:r>
          </a:p>
          <a:p>
            <a:pPr lvl="1"/>
            <a:r>
              <a:rPr lang="fr-FR" sz="2000" dirty="0"/>
              <a:t>Feuillus : Chêne, Châtaignier, Frêne, Hêtre</a:t>
            </a:r>
          </a:p>
          <a:p>
            <a:pPr lvl="1"/>
            <a:r>
              <a:rPr lang="fr-FR" sz="2000" dirty="0"/>
              <a:t>Résineux : Mélèze, Douglas, Pin sylvestre</a:t>
            </a:r>
          </a:p>
          <a:p>
            <a:pPr lvl="1"/>
            <a:endParaRPr lang="fr-FR" sz="1600" dirty="0"/>
          </a:p>
          <a:p>
            <a:r>
              <a:rPr lang="fr-FR" sz="2400" dirty="0"/>
              <a:t>Plots </a:t>
            </a:r>
          </a:p>
          <a:p>
            <a:r>
              <a:rPr lang="fr-FR" sz="2400" dirty="0"/>
              <a:t>Epaisseurs : 27, 34, 54, 65 mm </a:t>
            </a:r>
          </a:p>
          <a:p>
            <a:r>
              <a:rPr lang="fr-FR" sz="2400" dirty="0"/>
              <a:t>Longueur : 4m, voir +</a:t>
            </a:r>
          </a:p>
          <a:p>
            <a:endParaRPr lang="fr-FR" sz="1600" dirty="0"/>
          </a:p>
          <a:p>
            <a:r>
              <a:rPr lang="fr-FR" sz="2400" dirty="0"/>
              <a:t>Qualité menuiserie : </a:t>
            </a:r>
          </a:p>
          <a:p>
            <a:pPr lvl="1"/>
            <a:r>
              <a:rPr lang="fr-FR" sz="2000" dirty="0"/>
              <a:t>Sans défauts : nœuds, fentes, poches de résine, </a:t>
            </a:r>
            <a:r>
              <a:rPr lang="fr-FR" sz="2000" dirty="0" err="1"/>
              <a:t>discoloration</a:t>
            </a:r>
            <a:endParaRPr lang="fr-FR" sz="2000" dirty="0"/>
          </a:p>
          <a:p>
            <a:pPr lvl="1"/>
            <a:r>
              <a:rPr lang="fr-FR" sz="2000" dirty="0"/>
              <a:t>Bonne rectitude</a:t>
            </a:r>
          </a:p>
          <a:p>
            <a:pPr lvl="1"/>
            <a:r>
              <a:rPr lang="fr-FR" sz="2000" dirty="0"/>
              <a:t>Sec (10-12%)</a:t>
            </a:r>
          </a:p>
          <a:p>
            <a:endParaRPr lang="fr-FR" dirty="0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Floriane Roson -  Etudiante ingénieur forestier</a:t>
            </a:r>
            <a:endParaRPr lang="fr-FR" dirty="0"/>
          </a:p>
        </p:txBody>
      </p:sp>
      <p:pic>
        <p:nvPicPr>
          <p:cNvPr id="6" name="Image 5"/>
          <p:cNvPicPr/>
          <p:nvPr/>
        </p:nvPicPr>
        <p:blipFill>
          <a:blip r:embed="rId2"/>
          <a:srcRect l="32760" t="11522" r="34232" b="6169"/>
          <a:stretch>
            <a:fillRect/>
          </a:stretch>
        </p:blipFill>
        <p:spPr bwMode="auto">
          <a:xfrm>
            <a:off x="142844" y="357166"/>
            <a:ext cx="371477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3"/>
          <a:srcRect l="32865" t="11152" r="34280" b="7807"/>
          <a:stretch>
            <a:fillRect/>
          </a:stretch>
        </p:blipFill>
        <p:spPr bwMode="auto">
          <a:xfrm>
            <a:off x="3000364" y="357166"/>
            <a:ext cx="371477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e 7"/>
          <p:cNvGrpSpPr/>
          <p:nvPr/>
        </p:nvGrpSpPr>
        <p:grpSpPr>
          <a:xfrm>
            <a:off x="5786414" y="428604"/>
            <a:ext cx="3357586" cy="5500726"/>
            <a:chOff x="5143504" y="642918"/>
            <a:chExt cx="3857652" cy="5679456"/>
          </a:xfrm>
        </p:grpSpPr>
        <p:pic>
          <p:nvPicPr>
            <p:cNvPr id="9" name="Image 8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43504" y="642918"/>
              <a:ext cx="3857652" cy="3022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Image 9"/>
            <p:cNvPicPr/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143504" y="3429000"/>
              <a:ext cx="3857652" cy="2893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8"/>
          <p:cNvSpPr txBox="1">
            <a:spLocks noChangeArrowheads="1"/>
          </p:cNvSpPr>
          <p:nvPr/>
        </p:nvSpPr>
        <p:spPr bwMode="auto">
          <a:xfrm>
            <a:off x="5364163" y="6381750"/>
            <a:ext cx="3600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32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Bilan des menuisiers</a:t>
            </a:r>
          </a:p>
        </p:txBody>
      </p:sp>
      <p:graphicFrame>
        <p:nvGraphicFramePr>
          <p:cNvPr id="10" name="Espace réservé du contenu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2867299"/>
              </p:ext>
            </p:extLst>
          </p:nvPr>
        </p:nvGraphicFramePr>
        <p:xfrm>
          <a:off x="457200" y="1000108"/>
          <a:ext cx="8229600" cy="5126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Floriane Roson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32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Bilan des menuisiers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/>
          <a:lstStyle/>
          <a:p>
            <a:pPr>
              <a:buNone/>
            </a:pPr>
            <a:r>
              <a:rPr lang="fr-FR" dirty="0"/>
              <a:t>		</a:t>
            </a:r>
            <a:r>
              <a:rPr lang="fr-FR" sz="2800" i="1" dirty="0"/>
              <a:t>Rapport à la plateforme </a:t>
            </a:r>
            <a:endParaRPr lang="fr-FR" i="1" dirty="0"/>
          </a:p>
          <a:p>
            <a:r>
              <a:rPr lang="fr-FR" sz="2400" dirty="0"/>
              <a:t>Différents niveaux d’intérêt des menuisiers </a:t>
            </a:r>
          </a:p>
          <a:p>
            <a:pPr marL="514350" indent="-51435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Floriane Roson</a:t>
            </a:r>
          </a:p>
        </p:txBody>
      </p:sp>
      <p:graphicFrame>
        <p:nvGraphicFramePr>
          <p:cNvPr id="11" name="Diagramme 10"/>
          <p:cNvGraphicFramePr/>
          <p:nvPr/>
        </p:nvGraphicFramePr>
        <p:xfrm>
          <a:off x="500034" y="2000240"/>
          <a:ext cx="821537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0318667B-1B25-4785-BE5C-F25741D0AB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6121" r="5127" b="6714"/>
          <a:stretch/>
        </p:blipFill>
        <p:spPr>
          <a:xfrm>
            <a:off x="2592426" y="5537490"/>
            <a:ext cx="1080120" cy="108012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Contexte forestier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Floriane Roson</a:t>
            </a:r>
          </a:p>
        </p:txBody>
      </p:sp>
      <p:pic>
        <p:nvPicPr>
          <p:cNvPr id="12" name="Espace réservé du contenu 11" descr="foret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71513" y="857232"/>
            <a:ext cx="7172520" cy="5072098"/>
          </a:xfrm>
        </p:spPr>
      </p:pic>
      <p:sp>
        <p:nvSpPr>
          <p:cNvPr id="10" name="ZoneTexte 9"/>
          <p:cNvSpPr txBox="1"/>
          <p:nvPr/>
        </p:nvSpPr>
        <p:spPr>
          <a:xfrm>
            <a:off x="71438" y="1857364"/>
            <a:ext cx="22145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Taux de boisement : 50,6 % (IGN 2001)</a:t>
            </a:r>
          </a:p>
          <a:p>
            <a:endParaRPr lang="fr-FR" sz="2000" dirty="0"/>
          </a:p>
          <a:p>
            <a:r>
              <a:rPr lang="fr-FR" sz="2000" dirty="0"/>
              <a:t>Rythme d’expansion : 700 ha/an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Contexte forestier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Floriane Roson</a:t>
            </a:r>
          </a:p>
        </p:txBody>
      </p:sp>
      <p:graphicFrame>
        <p:nvGraphicFramePr>
          <p:cNvPr id="6" name="Graphique 5"/>
          <p:cNvGraphicFramePr/>
          <p:nvPr/>
        </p:nvGraphicFramePr>
        <p:xfrm>
          <a:off x="642910" y="91504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phique 6"/>
          <p:cNvGraphicFramePr/>
          <p:nvPr/>
        </p:nvGraphicFramePr>
        <p:xfrm>
          <a:off x="3857620" y="3500438"/>
          <a:ext cx="528638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5214942" y="3143248"/>
            <a:ext cx="39290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Autres feuillus : Frêne, Merisier, Tilleul, Erables, Tremble…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42844" y="5143512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Données IGN, 2001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143504" y="1000108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Soit 125 680 ha de feuillus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071538" y="3714752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i="1" dirty="0"/>
              <a:t>Soit 13 825 ha de résineux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Floriane Roson</a:t>
            </a:r>
          </a:p>
        </p:txBody>
      </p:sp>
      <p:sp>
        <p:nvSpPr>
          <p:cNvPr id="36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7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Contexte de la filière</a:t>
            </a:r>
          </a:p>
        </p:txBody>
      </p:sp>
      <p:grpSp>
        <p:nvGrpSpPr>
          <p:cNvPr id="33" name="Groupe 32"/>
          <p:cNvGrpSpPr/>
          <p:nvPr/>
        </p:nvGrpSpPr>
        <p:grpSpPr>
          <a:xfrm>
            <a:off x="0" y="1428736"/>
            <a:ext cx="9144032" cy="4643470"/>
            <a:chOff x="0" y="1428736"/>
            <a:chExt cx="9144032" cy="4643470"/>
          </a:xfrm>
        </p:grpSpPr>
        <p:sp>
          <p:nvSpPr>
            <p:cNvPr id="6" name="Rectangle 5"/>
            <p:cNvSpPr/>
            <p:nvPr/>
          </p:nvSpPr>
          <p:spPr>
            <a:xfrm>
              <a:off x="1928794" y="1428736"/>
              <a:ext cx="4071966" cy="92869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2143108" y="1500174"/>
              <a:ext cx="37862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RESSOURCE SUR PIED :</a:t>
              </a:r>
            </a:p>
            <a:p>
              <a:pPr algn="ctr"/>
              <a:r>
                <a:rPr lang="fr-FR" sz="2400" dirty="0"/>
                <a:t>9 800 000 m</a:t>
              </a:r>
              <a:r>
                <a:rPr lang="fr-FR" sz="2400" baseline="30000" dirty="0"/>
                <a:t>3</a:t>
              </a:r>
              <a:endParaRPr lang="fr-FR" sz="24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00760" y="1428736"/>
              <a:ext cx="2286016" cy="92869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715272" y="1500174"/>
              <a:ext cx="500066" cy="78581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" name="Forme 15"/>
            <p:cNvCxnSpPr>
              <a:stCxn id="13" idx="2"/>
            </p:cNvCxnSpPr>
            <p:nvPr/>
          </p:nvCxnSpPr>
          <p:spPr>
            <a:xfrm rot="5400000">
              <a:off x="6482966" y="1232283"/>
              <a:ext cx="428630" cy="2536049"/>
            </a:xfrm>
            <a:prstGeom prst="bentConnector2">
              <a:avLst/>
            </a:prstGeom>
            <a:ln w="28575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2758683" y="2500306"/>
              <a:ext cx="2615866" cy="321471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002019" y="3303984"/>
              <a:ext cx="2129193" cy="111278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dirty="0"/>
                <a:t>54</a:t>
              </a:r>
              <a:r>
                <a:rPr lang="fr-FR" sz="2800" dirty="0"/>
                <a:t> % BI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002019" y="4478589"/>
              <a:ext cx="2129193" cy="556392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/>
                <a:t>25 % BO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002019" y="5096803"/>
              <a:ext cx="2129193" cy="43274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dirty="0"/>
                <a:t>21 % BC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2758683" y="2500306"/>
              <a:ext cx="2615866" cy="719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RECOLTE : </a:t>
              </a:r>
            </a:p>
            <a:p>
              <a:pPr algn="ctr"/>
              <a:r>
                <a:rPr lang="fr-FR" sz="2000" dirty="0"/>
                <a:t>86 000 m</a:t>
              </a:r>
              <a:r>
                <a:rPr lang="fr-FR" sz="2000" baseline="30000" dirty="0"/>
                <a:t>3</a:t>
              </a:r>
              <a:r>
                <a:rPr lang="fr-FR" sz="2000" dirty="0"/>
                <a:t>/an</a:t>
              </a:r>
            </a:p>
          </p:txBody>
        </p:sp>
        <p:sp>
          <p:nvSpPr>
            <p:cNvPr id="22" name="Flèche droite 21"/>
            <p:cNvSpPr/>
            <p:nvPr/>
          </p:nvSpPr>
          <p:spPr>
            <a:xfrm rot="10800000">
              <a:off x="1663669" y="3551269"/>
              <a:ext cx="1338350" cy="556392"/>
            </a:xfrm>
            <a:prstGeom prst="rightArrow">
              <a:avLst>
                <a:gd name="adj1" fmla="val 50000"/>
                <a:gd name="adj2" fmla="val 48139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142844" y="3613090"/>
              <a:ext cx="17641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54 % St </a:t>
              </a:r>
              <a:r>
                <a:rPr lang="fr-FR" sz="1600" dirty="0" err="1"/>
                <a:t>Gaudens</a:t>
              </a:r>
              <a:endParaRPr lang="fr-FR" sz="1600" dirty="0"/>
            </a:p>
          </p:txBody>
        </p:sp>
        <p:sp>
          <p:nvSpPr>
            <p:cNvPr id="24" name="Flèche droite 23"/>
            <p:cNvSpPr/>
            <p:nvPr/>
          </p:nvSpPr>
          <p:spPr>
            <a:xfrm rot="10800000">
              <a:off x="1663669" y="4478589"/>
              <a:ext cx="1338350" cy="309107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25" name="Flèche droite 24"/>
            <p:cNvSpPr/>
            <p:nvPr/>
          </p:nvSpPr>
          <p:spPr>
            <a:xfrm rot="10800000">
              <a:off x="1683797" y="4911339"/>
              <a:ext cx="1318223" cy="123643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71406" y="4468082"/>
              <a:ext cx="15922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600" dirty="0"/>
                <a:t>  14 % Hors PNR 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142844" y="4787696"/>
              <a:ext cx="15208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600" dirty="0"/>
                <a:t>4 % International</a:t>
              </a:r>
            </a:p>
          </p:txBody>
        </p:sp>
        <p:sp>
          <p:nvSpPr>
            <p:cNvPr id="28" name="Flèche courbée vers la gauche 27"/>
            <p:cNvSpPr/>
            <p:nvPr/>
          </p:nvSpPr>
          <p:spPr>
            <a:xfrm>
              <a:off x="5131213" y="4478589"/>
              <a:ext cx="486673" cy="556392"/>
            </a:xfrm>
            <a:prstGeom prst="curvedLeftArrow">
              <a:avLst>
                <a:gd name="adj1" fmla="val 15124"/>
                <a:gd name="adj2" fmla="val 53751"/>
                <a:gd name="adj3" fmla="val 25000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solidFill>
                  <a:schemeClr val="tx1"/>
                </a:solidFill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5643570" y="4286256"/>
              <a:ext cx="14650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7 % par </a:t>
              </a:r>
            </a:p>
            <a:p>
              <a:r>
                <a:rPr lang="fr-FR" sz="1600" dirty="0"/>
                <a:t>les scieries locales</a:t>
              </a:r>
            </a:p>
          </p:txBody>
        </p:sp>
        <p:sp>
          <p:nvSpPr>
            <p:cNvPr id="30" name="Flèche courbée vers la gauche 29"/>
            <p:cNvSpPr/>
            <p:nvPr/>
          </p:nvSpPr>
          <p:spPr>
            <a:xfrm>
              <a:off x="5131213" y="5096803"/>
              <a:ext cx="486673" cy="556392"/>
            </a:xfrm>
            <a:prstGeom prst="curvedLeftArrow">
              <a:avLst>
                <a:gd name="adj1" fmla="val 37810"/>
                <a:gd name="adj2" fmla="val 53751"/>
                <a:gd name="adj3" fmla="val 25000"/>
              </a:avLst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solidFill>
                  <a:schemeClr val="tx1"/>
                </a:solidFill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5678720" y="5158624"/>
              <a:ext cx="22508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21% 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6000760" y="1571612"/>
              <a:ext cx="17145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/>
                <a:t>Accroissmt</a:t>
              </a:r>
              <a:r>
                <a:rPr lang="fr-FR" dirty="0"/>
                <a:t>. Nat.. : </a:t>
              </a:r>
            </a:p>
            <a:p>
              <a:pPr algn="ctr"/>
              <a:r>
                <a:rPr lang="fr-FR" dirty="0"/>
                <a:t>+ 370 000 m3/an</a:t>
              </a:r>
            </a:p>
          </p:txBody>
        </p:sp>
        <p:grpSp>
          <p:nvGrpSpPr>
            <p:cNvPr id="51" name="Groupe 50"/>
            <p:cNvGrpSpPr/>
            <p:nvPr/>
          </p:nvGrpSpPr>
          <p:grpSpPr>
            <a:xfrm>
              <a:off x="6857983" y="3214686"/>
              <a:ext cx="2286049" cy="2857520"/>
              <a:chOff x="6814881" y="1680440"/>
              <a:chExt cx="2153810" cy="2177188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6814881" y="1680440"/>
                <a:ext cx="2086503" cy="217718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6929455" y="2241849"/>
                <a:ext cx="1857389" cy="799334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/>
                  <a:t>52 % BO</a:t>
                </a: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929455" y="3086525"/>
                <a:ext cx="1857389" cy="390096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29 % BI</a:t>
                </a: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929454" y="3500438"/>
                <a:ext cx="1857388" cy="32193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19 % BC</a:t>
                </a:r>
              </a:p>
            </p:txBody>
          </p:sp>
          <p:sp>
            <p:nvSpPr>
              <p:cNvPr id="50" name="ZoneTexte 49"/>
              <p:cNvSpPr txBox="1"/>
              <p:nvPr/>
            </p:nvSpPr>
            <p:spPr>
              <a:xfrm>
                <a:off x="6814882" y="1691334"/>
                <a:ext cx="2153809" cy="562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/>
                  <a:t>AU NIVEAU NATIONAL</a:t>
                </a:r>
              </a:p>
              <a:p>
                <a:r>
                  <a:rPr lang="fr-FR" sz="1400" b="1" dirty="0"/>
                  <a:t>REPARTITION DE LA RECOLTE : </a:t>
                </a:r>
              </a:p>
            </p:txBody>
          </p:sp>
        </p:grpSp>
        <p:sp>
          <p:nvSpPr>
            <p:cNvPr id="52" name="ZoneTexte 51"/>
            <p:cNvSpPr txBox="1"/>
            <p:nvPr/>
          </p:nvSpPr>
          <p:spPr>
            <a:xfrm>
              <a:off x="0" y="2357430"/>
              <a:ext cx="24288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70% du volume récolté est transformé hors du PNR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Contexte de la filière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Floriane Roson</a:t>
            </a:r>
          </a:p>
        </p:txBody>
      </p:sp>
      <p:sp>
        <p:nvSpPr>
          <p:cNvPr id="15" name="Flèche droite 14"/>
          <p:cNvSpPr/>
          <p:nvPr/>
        </p:nvSpPr>
        <p:spPr>
          <a:xfrm rot="1297959">
            <a:off x="5424260" y="3518599"/>
            <a:ext cx="1338614" cy="228642"/>
          </a:xfrm>
          <a:prstGeom prst="rightArrow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droite 13"/>
          <p:cNvSpPr/>
          <p:nvPr/>
        </p:nvSpPr>
        <p:spPr>
          <a:xfrm rot="19681015">
            <a:off x="5467240" y="2688371"/>
            <a:ext cx="1338614" cy="2286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285720" y="2922718"/>
            <a:ext cx="2000264" cy="64294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Forêt des Pyrénées Ariégeoises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2714612" y="2922718"/>
            <a:ext cx="1214446" cy="64294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Exploitants locaux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4714876" y="2922718"/>
            <a:ext cx="1214446" cy="64294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Scieurs locaux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6715140" y="3565660"/>
            <a:ext cx="1357322" cy="64294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Menuisiers locaux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6715140" y="2136900"/>
            <a:ext cx="1357322" cy="6429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Charpentiers locaux </a:t>
            </a:r>
          </a:p>
        </p:txBody>
      </p:sp>
      <p:sp>
        <p:nvSpPr>
          <p:cNvPr id="12" name="Flèche droite 11"/>
          <p:cNvSpPr/>
          <p:nvPr/>
        </p:nvSpPr>
        <p:spPr>
          <a:xfrm>
            <a:off x="2285984" y="3137032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droite 12"/>
          <p:cNvSpPr/>
          <p:nvPr/>
        </p:nvSpPr>
        <p:spPr>
          <a:xfrm>
            <a:off x="3929058" y="3137032"/>
            <a:ext cx="714380" cy="214314"/>
          </a:xfrm>
          <a:prstGeom prst="rightArrow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Virage 15"/>
          <p:cNvSpPr/>
          <p:nvPr/>
        </p:nvSpPr>
        <p:spPr>
          <a:xfrm rot="10800000">
            <a:off x="3143240" y="3565660"/>
            <a:ext cx="500066" cy="642942"/>
          </a:xfrm>
          <a:prstGeom prst="ben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Virage 16"/>
          <p:cNvSpPr/>
          <p:nvPr/>
        </p:nvSpPr>
        <p:spPr>
          <a:xfrm rot="5400000">
            <a:off x="4536281" y="2315495"/>
            <a:ext cx="714380" cy="500066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Virage 17"/>
          <p:cNvSpPr/>
          <p:nvPr/>
        </p:nvSpPr>
        <p:spPr>
          <a:xfrm rot="5400000" flipH="1">
            <a:off x="6679421" y="4244321"/>
            <a:ext cx="785818" cy="714380"/>
          </a:xfrm>
          <a:prstGeom prst="bentArrow">
            <a:avLst>
              <a:gd name="adj1" fmla="val 32442"/>
              <a:gd name="adj2" fmla="val 25000"/>
              <a:gd name="adj3" fmla="val 25000"/>
              <a:gd name="adj4" fmla="val 4375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071670" y="2068851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Approvisionnement  national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143372" y="4565792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Approvisionnement  national voire international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285852" y="3779974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Export national voire international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285720" y="5343599"/>
            <a:ext cx="8643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>
                <a:sym typeface="Wingdings" pitchFamily="2" charset="2"/>
              </a:rPr>
              <a:t> Faible transformation des grumes de qualité menuiserie sur le territoire</a:t>
            </a:r>
            <a:endParaRPr lang="fr-FR" sz="2400" i="1" dirty="0"/>
          </a:p>
        </p:txBody>
      </p:sp>
      <p:sp>
        <p:nvSpPr>
          <p:cNvPr id="24" name="Virage 16">
            <a:extLst>
              <a:ext uri="{FF2B5EF4-FFF2-40B4-BE49-F238E27FC236}">
                <a16:creationId xmlns:a16="http://schemas.microsoft.com/office/drawing/2014/main" id="{17A1B6F9-FE3F-470C-803B-6805757804E8}"/>
              </a:ext>
            </a:extLst>
          </p:cNvPr>
          <p:cNvSpPr/>
          <p:nvPr/>
        </p:nvSpPr>
        <p:spPr>
          <a:xfrm rot="5400000">
            <a:off x="6986445" y="1395013"/>
            <a:ext cx="797837" cy="709976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0D13250-BF69-4BA4-8A95-1384D23E9345}"/>
              </a:ext>
            </a:extLst>
          </p:cNvPr>
          <p:cNvSpPr txBox="1"/>
          <p:nvPr/>
        </p:nvSpPr>
        <p:spPr>
          <a:xfrm>
            <a:off x="4062970" y="1259468"/>
            <a:ext cx="3101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Approvisionnement  international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5"/>
          <p:cNvSpPr txBox="1">
            <a:spLocks/>
          </p:cNvSpPr>
          <p:nvPr/>
        </p:nvSpPr>
        <p:spPr bwMode="auto">
          <a:xfrm>
            <a:off x="642910" y="0"/>
            <a:ext cx="7772400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Phase d’entretiens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Floriane Roson</a:t>
            </a:r>
          </a:p>
        </p:txBody>
      </p:sp>
      <p:pic>
        <p:nvPicPr>
          <p:cNvPr id="11" name="Image 10" descr="entretien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1071546"/>
            <a:ext cx="7296309" cy="45167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80940B3-F4CF-4EFE-9403-47BC5F6890E1}"/>
              </a:ext>
            </a:extLst>
          </p:cNvPr>
          <p:cNvSpPr txBox="1"/>
          <p:nvPr/>
        </p:nvSpPr>
        <p:spPr>
          <a:xfrm>
            <a:off x="7489304" y="3275692"/>
            <a:ext cx="3950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17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8D0750F-3194-4AD9-A7F3-594D64A22E4A}"/>
              </a:ext>
            </a:extLst>
          </p:cNvPr>
          <p:cNvSpPr txBox="1"/>
          <p:nvPr/>
        </p:nvSpPr>
        <p:spPr>
          <a:xfrm>
            <a:off x="6876256" y="386104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6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8"/>
          <p:cNvSpPr txBox="1">
            <a:spLocks noChangeArrowheads="1"/>
          </p:cNvSpPr>
          <p:nvPr/>
        </p:nvSpPr>
        <p:spPr bwMode="auto">
          <a:xfrm>
            <a:off x="5364163" y="6381750"/>
            <a:ext cx="3600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142976" y="0"/>
            <a:ext cx="8001024" cy="92867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Bilan des gestionnaires et exploitants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99B80-3C21-408E-A37A-6BD6134A1646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Floriane Roson</a:t>
            </a:r>
          </a:p>
        </p:txBody>
      </p:sp>
      <p:pic>
        <p:nvPicPr>
          <p:cNvPr id="12" name="Image 11" descr="gest_exploi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779" y="910258"/>
            <a:ext cx="8107749" cy="573345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142976" y="0"/>
            <a:ext cx="8001024" cy="92867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Bilan des gestionnaires et exploitants</a:t>
            </a:r>
          </a:p>
        </p:txBody>
      </p:sp>
      <p:graphicFrame>
        <p:nvGraphicFramePr>
          <p:cNvPr id="10" name="Espace réservé du contenu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6467680"/>
              </p:ext>
            </p:extLst>
          </p:nvPr>
        </p:nvGraphicFramePr>
        <p:xfrm>
          <a:off x="457200" y="1214422"/>
          <a:ext cx="8401080" cy="4911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Floriane Roson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8"/>
          <p:cNvSpPr txBox="1">
            <a:spLocks noChangeArrowheads="1"/>
          </p:cNvSpPr>
          <p:nvPr/>
        </p:nvSpPr>
        <p:spPr bwMode="auto">
          <a:xfrm>
            <a:off x="5364163" y="6381750"/>
            <a:ext cx="3600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Bilan des scieurs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99B80-3C21-408E-A37A-6BD6134A1646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Floriane Roson</a:t>
            </a:r>
          </a:p>
        </p:txBody>
      </p:sp>
      <p:pic>
        <p:nvPicPr>
          <p:cNvPr id="11" name="Espace réservé du contenu 10" descr="scieurs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928670"/>
            <a:ext cx="8072494" cy="5708522"/>
          </a:xfrm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Thème Office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PNR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26858</TotalTime>
  <Words>903</Words>
  <Application>Microsoft Office PowerPoint</Application>
  <PresentationFormat>Affichage à l'écran (4:3)</PresentationFormat>
  <Paragraphs>182</Paragraphs>
  <Slides>18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2" baseType="lpstr">
      <vt:lpstr>Arial</vt:lpstr>
      <vt:lpstr>Arial Narrow</vt:lpstr>
      <vt:lpstr>Calibri</vt:lpstr>
      <vt:lpstr>Thème Office</vt:lpstr>
      <vt:lpstr>Diagnostic de la filière en bois local de qualité menuiserie</vt:lpstr>
      <vt:lpstr>Contexte forestier</vt:lpstr>
      <vt:lpstr>Contexte forestier</vt:lpstr>
      <vt:lpstr>Contexte de la filière</vt:lpstr>
      <vt:lpstr>Contexte de la filière</vt:lpstr>
      <vt:lpstr>Présentation PowerPoint</vt:lpstr>
      <vt:lpstr>Bilan des gestionnaires et exploitants</vt:lpstr>
      <vt:lpstr>Bilan des gestionnaires et exploitants</vt:lpstr>
      <vt:lpstr>Bilan des scieurs</vt:lpstr>
      <vt:lpstr>Bilan des scieurs</vt:lpstr>
      <vt:lpstr>Présentation PowerPoint</vt:lpstr>
      <vt:lpstr>Bilan des menuisiers</vt:lpstr>
      <vt:lpstr>Bilan des menuisiers</vt:lpstr>
      <vt:lpstr>Bilan des menuisiers</vt:lpstr>
      <vt:lpstr>Bilan des menuisiers</vt:lpstr>
      <vt:lpstr>Présentation PowerPoint</vt:lpstr>
      <vt:lpstr>Bilan des menuisiers</vt:lpstr>
      <vt:lpstr>Bilan des menuisiers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flori</dc:creator>
  <cp:lastModifiedBy>Elodie</cp:lastModifiedBy>
  <cp:revision>587</cp:revision>
  <dcterms:created xsi:type="dcterms:W3CDTF">2017-06-08T10:00:23Z</dcterms:created>
  <dcterms:modified xsi:type="dcterms:W3CDTF">2022-02-17T14:58:55Z</dcterms:modified>
</cp:coreProperties>
</file>